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7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7C656-6077-4C72-A279-51F69C656A6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84C07CB-FFC1-49A4-AEE2-A274040304F4}">
      <dgm:prSet custT="1"/>
      <dgm:spPr/>
      <dgm:t>
        <a:bodyPr/>
        <a:lstStyle/>
        <a:p>
          <a:r>
            <a:rPr lang="hr-HR" sz="2400" dirty="0"/>
            <a:t>Na temeljima grčkog graditeljstva razvili vlastiti stil</a:t>
          </a:r>
          <a:endParaRPr lang="en-US" sz="2400" dirty="0"/>
        </a:p>
      </dgm:t>
    </dgm:pt>
    <dgm:pt modelId="{C61DEF82-827D-41AD-8704-6F0EE3144A6F}" type="parTrans" cxnId="{9B1A9A8E-D1C5-4396-96EC-9AC10368D7B1}">
      <dgm:prSet/>
      <dgm:spPr/>
      <dgm:t>
        <a:bodyPr/>
        <a:lstStyle/>
        <a:p>
          <a:endParaRPr lang="en-US"/>
        </a:p>
      </dgm:t>
    </dgm:pt>
    <dgm:pt modelId="{30E0499C-5EB4-475E-B3B4-8DBC4642B715}" type="sibTrans" cxnId="{9B1A9A8E-D1C5-4396-96EC-9AC10368D7B1}">
      <dgm:prSet/>
      <dgm:spPr/>
      <dgm:t>
        <a:bodyPr/>
        <a:lstStyle/>
        <a:p>
          <a:endParaRPr lang="en-US"/>
        </a:p>
      </dgm:t>
    </dgm:pt>
    <dgm:pt modelId="{6F207128-E7CB-4480-8237-A349B9D343E4}">
      <dgm:prSet custT="1"/>
      <dgm:spPr/>
      <dgm:t>
        <a:bodyPr/>
        <a:lstStyle/>
        <a:p>
          <a:r>
            <a:rPr lang="hr-HR" sz="2400" dirty="0"/>
            <a:t>Najveći razvoj u doba Republike i Carstva</a:t>
          </a:r>
          <a:endParaRPr lang="en-US" sz="2400" dirty="0"/>
        </a:p>
      </dgm:t>
    </dgm:pt>
    <dgm:pt modelId="{4F8E4A8C-75A9-4319-A7B8-906365688DC7}" type="parTrans" cxnId="{B96A550F-8853-49BD-ADFC-65AF0F7CD017}">
      <dgm:prSet/>
      <dgm:spPr/>
      <dgm:t>
        <a:bodyPr/>
        <a:lstStyle/>
        <a:p>
          <a:endParaRPr lang="en-US"/>
        </a:p>
      </dgm:t>
    </dgm:pt>
    <dgm:pt modelId="{CDC56016-DA2E-4A4E-9416-E653833C82F6}" type="sibTrans" cxnId="{B96A550F-8853-49BD-ADFC-65AF0F7CD017}">
      <dgm:prSet/>
      <dgm:spPr/>
      <dgm:t>
        <a:bodyPr/>
        <a:lstStyle/>
        <a:p>
          <a:endParaRPr lang="en-US"/>
        </a:p>
      </dgm:t>
    </dgm:pt>
    <dgm:pt modelId="{E023735E-5E25-49A8-BEC4-60A16CDFA34C}">
      <dgm:prSet custT="1"/>
      <dgm:spPr/>
      <dgm:t>
        <a:bodyPr/>
        <a:lstStyle/>
        <a:p>
          <a:r>
            <a:rPr lang="hr-HR" sz="2400" dirty="0"/>
            <a:t>Mnoge građevine iz tog doba i danas u funkciji</a:t>
          </a:r>
          <a:endParaRPr lang="en-US" sz="2400" dirty="0"/>
        </a:p>
      </dgm:t>
    </dgm:pt>
    <dgm:pt modelId="{DC1240C9-C440-49EE-A129-1FDDBEBC227B}" type="parTrans" cxnId="{3D6E634C-DAD9-4B02-97D1-04ECF2C898C7}">
      <dgm:prSet/>
      <dgm:spPr/>
      <dgm:t>
        <a:bodyPr/>
        <a:lstStyle/>
        <a:p>
          <a:endParaRPr lang="en-US"/>
        </a:p>
      </dgm:t>
    </dgm:pt>
    <dgm:pt modelId="{EF8F6B04-F5CA-477F-9D58-81C839F067BE}" type="sibTrans" cxnId="{3D6E634C-DAD9-4B02-97D1-04ECF2C898C7}">
      <dgm:prSet/>
      <dgm:spPr/>
      <dgm:t>
        <a:bodyPr/>
        <a:lstStyle/>
        <a:p>
          <a:endParaRPr lang="en-US"/>
        </a:p>
      </dgm:t>
    </dgm:pt>
    <dgm:pt modelId="{AFF48626-D265-4D45-828B-B87668927538}">
      <dgm:prSet custT="1"/>
      <dgm:spPr/>
      <dgm:t>
        <a:bodyPr/>
        <a:lstStyle/>
        <a:p>
          <a:r>
            <a:rPr lang="hr-HR" sz="2400" dirty="0"/>
            <a:t>Gradovi povezani cestama – neposredna komunikacija</a:t>
          </a:r>
          <a:endParaRPr lang="en-US" sz="2400" dirty="0"/>
        </a:p>
      </dgm:t>
    </dgm:pt>
    <dgm:pt modelId="{46F1F152-D788-4ABA-9FB5-6F7F56E1A8D1}" type="parTrans" cxnId="{FCAB0AB6-8A82-454A-A571-5BA6BA678205}">
      <dgm:prSet/>
      <dgm:spPr/>
      <dgm:t>
        <a:bodyPr/>
        <a:lstStyle/>
        <a:p>
          <a:endParaRPr lang="en-US"/>
        </a:p>
      </dgm:t>
    </dgm:pt>
    <dgm:pt modelId="{FC12315E-790A-42D0-90C4-5560DCC34B2D}" type="sibTrans" cxnId="{FCAB0AB6-8A82-454A-A571-5BA6BA678205}">
      <dgm:prSet/>
      <dgm:spPr/>
      <dgm:t>
        <a:bodyPr/>
        <a:lstStyle/>
        <a:p>
          <a:endParaRPr lang="en-US"/>
        </a:p>
      </dgm:t>
    </dgm:pt>
    <dgm:pt modelId="{31C2DF38-AD38-4812-AC4C-347E974EF295}" type="pres">
      <dgm:prSet presAssocID="{48B7C656-6077-4C72-A279-51F69C656A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424F6A-EE46-45A9-B4FD-934080F15AD8}" type="pres">
      <dgm:prSet presAssocID="{48B7C656-6077-4C72-A279-51F69C656A60}" presName="dummyMaxCanvas" presStyleCnt="0">
        <dgm:presLayoutVars/>
      </dgm:prSet>
      <dgm:spPr/>
    </dgm:pt>
    <dgm:pt modelId="{CBF9CF60-0E0F-4E85-AD41-72FB2173F3D1}" type="pres">
      <dgm:prSet presAssocID="{48B7C656-6077-4C72-A279-51F69C656A6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F56857-A6A8-46F6-A75D-DC76969861B4}" type="pres">
      <dgm:prSet presAssocID="{48B7C656-6077-4C72-A279-51F69C656A6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42354A-050E-43BF-8CFB-BE8AE75D689B}" type="pres">
      <dgm:prSet presAssocID="{48B7C656-6077-4C72-A279-51F69C656A6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39E7EB-26CC-47FB-B2DF-51F1FCC4F273}" type="pres">
      <dgm:prSet presAssocID="{48B7C656-6077-4C72-A279-51F69C656A6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D704B2-9D9F-4451-B578-68D5711EA821}" type="pres">
      <dgm:prSet presAssocID="{48B7C656-6077-4C72-A279-51F69C656A6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BBD7D1-6981-4E32-9C70-71B83AB71B9C}" type="pres">
      <dgm:prSet presAssocID="{48B7C656-6077-4C72-A279-51F69C656A6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486F6E-DE87-414E-9DBA-5BEEAF4588DF}" type="pres">
      <dgm:prSet presAssocID="{48B7C656-6077-4C72-A279-51F69C656A6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D4CB8D-F18C-4493-93DE-8DC09024609F}" type="pres">
      <dgm:prSet presAssocID="{48B7C656-6077-4C72-A279-51F69C656A6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7CF644-9D04-49BF-968A-B3DAE07151D4}" type="pres">
      <dgm:prSet presAssocID="{48B7C656-6077-4C72-A279-51F69C656A6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990C0A-4499-4D4F-AD98-8E1A8AF79F1A}" type="pres">
      <dgm:prSet presAssocID="{48B7C656-6077-4C72-A279-51F69C656A6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5625EE-6386-4519-B71E-EA8BB908DC92}" type="pres">
      <dgm:prSet presAssocID="{48B7C656-6077-4C72-A279-51F69C656A6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1D59A61-AC15-4643-B5CB-659A4701659E}" type="presOf" srcId="{AFF48626-D265-4D45-828B-B87668927538}" destId="{4D39E7EB-26CC-47FB-B2DF-51F1FCC4F273}" srcOrd="0" destOrd="0" presId="urn:microsoft.com/office/officeart/2005/8/layout/vProcess5"/>
    <dgm:cxn modelId="{4D849864-FE33-4E6D-A5C6-050822380649}" type="presOf" srcId="{6F207128-E7CB-4480-8237-A349B9D343E4}" destId="{A47CF644-9D04-49BF-968A-B3DAE07151D4}" srcOrd="1" destOrd="0" presId="urn:microsoft.com/office/officeart/2005/8/layout/vProcess5"/>
    <dgm:cxn modelId="{B96A550F-8853-49BD-ADFC-65AF0F7CD017}" srcId="{48B7C656-6077-4C72-A279-51F69C656A60}" destId="{6F207128-E7CB-4480-8237-A349B9D343E4}" srcOrd="1" destOrd="0" parTransId="{4F8E4A8C-75A9-4319-A7B8-906365688DC7}" sibTransId="{CDC56016-DA2E-4A4E-9416-E653833C82F6}"/>
    <dgm:cxn modelId="{DE7177D0-1165-4466-A4C0-75CA800129EA}" type="presOf" srcId="{AFF48626-D265-4D45-828B-B87668927538}" destId="{165625EE-6386-4519-B71E-EA8BB908DC92}" srcOrd="1" destOrd="0" presId="urn:microsoft.com/office/officeart/2005/8/layout/vProcess5"/>
    <dgm:cxn modelId="{9B1A9A8E-D1C5-4396-96EC-9AC10368D7B1}" srcId="{48B7C656-6077-4C72-A279-51F69C656A60}" destId="{584C07CB-FFC1-49A4-AEE2-A274040304F4}" srcOrd="0" destOrd="0" parTransId="{C61DEF82-827D-41AD-8704-6F0EE3144A6F}" sibTransId="{30E0499C-5EB4-475E-B3B4-8DBC4642B715}"/>
    <dgm:cxn modelId="{CB3D583F-943B-4DF7-920F-9F19604B9E83}" type="presOf" srcId="{584C07CB-FFC1-49A4-AEE2-A274040304F4}" destId="{A7D4CB8D-F18C-4493-93DE-8DC09024609F}" srcOrd="1" destOrd="0" presId="urn:microsoft.com/office/officeart/2005/8/layout/vProcess5"/>
    <dgm:cxn modelId="{754CE8E9-16E2-4004-B032-166507E4E7CD}" type="presOf" srcId="{EF8F6B04-F5CA-477F-9D58-81C839F067BE}" destId="{2B486F6E-DE87-414E-9DBA-5BEEAF4588DF}" srcOrd="0" destOrd="0" presId="urn:microsoft.com/office/officeart/2005/8/layout/vProcess5"/>
    <dgm:cxn modelId="{01ED73DD-34A1-46B8-AA1E-F0603017649F}" type="presOf" srcId="{6F207128-E7CB-4480-8237-A349B9D343E4}" destId="{9AF56857-A6A8-46F6-A75D-DC76969861B4}" srcOrd="0" destOrd="0" presId="urn:microsoft.com/office/officeart/2005/8/layout/vProcess5"/>
    <dgm:cxn modelId="{E2D7085E-4EC4-4780-B485-C68C95AD6E52}" type="presOf" srcId="{CDC56016-DA2E-4A4E-9416-E653833C82F6}" destId="{B8BBD7D1-6981-4E32-9C70-71B83AB71B9C}" srcOrd="0" destOrd="0" presId="urn:microsoft.com/office/officeart/2005/8/layout/vProcess5"/>
    <dgm:cxn modelId="{EC6D0420-FBF3-4392-B94C-2D02C38A3A3F}" type="presOf" srcId="{E023735E-5E25-49A8-BEC4-60A16CDFA34C}" destId="{8542354A-050E-43BF-8CFB-BE8AE75D689B}" srcOrd="0" destOrd="0" presId="urn:microsoft.com/office/officeart/2005/8/layout/vProcess5"/>
    <dgm:cxn modelId="{AFCB5C84-E520-4008-9770-D13DA9B5FF1E}" type="presOf" srcId="{48B7C656-6077-4C72-A279-51F69C656A60}" destId="{31C2DF38-AD38-4812-AC4C-347E974EF295}" srcOrd="0" destOrd="0" presId="urn:microsoft.com/office/officeart/2005/8/layout/vProcess5"/>
    <dgm:cxn modelId="{87E0F049-A017-4313-BDF0-FDDE38568AFC}" type="presOf" srcId="{30E0499C-5EB4-475E-B3B4-8DBC4642B715}" destId="{CAD704B2-9D9F-4451-B578-68D5711EA821}" srcOrd="0" destOrd="0" presId="urn:microsoft.com/office/officeart/2005/8/layout/vProcess5"/>
    <dgm:cxn modelId="{62CC1531-BB04-4A13-A01A-866CD07F531E}" type="presOf" srcId="{E023735E-5E25-49A8-BEC4-60A16CDFA34C}" destId="{78990C0A-4499-4D4F-AD98-8E1A8AF79F1A}" srcOrd="1" destOrd="0" presId="urn:microsoft.com/office/officeart/2005/8/layout/vProcess5"/>
    <dgm:cxn modelId="{5953CF42-2C90-45C6-8E7E-1C14B9736304}" type="presOf" srcId="{584C07CB-FFC1-49A4-AEE2-A274040304F4}" destId="{CBF9CF60-0E0F-4E85-AD41-72FB2173F3D1}" srcOrd="0" destOrd="0" presId="urn:microsoft.com/office/officeart/2005/8/layout/vProcess5"/>
    <dgm:cxn modelId="{3D6E634C-DAD9-4B02-97D1-04ECF2C898C7}" srcId="{48B7C656-6077-4C72-A279-51F69C656A60}" destId="{E023735E-5E25-49A8-BEC4-60A16CDFA34C}" srcOrd="2" destOrd="0" parTransId="{DC1240C9-C440-49EE-A129-1FDDBEBC227B}" sibTransId="{EF8F6B04-F5CA-477F-9D58-81C839F067BE}"/>
    <dgm:cxn modelId="{FCAB0AB6-8A82-454A-A571-5BA6BA678205}" srcId="{48B7C656-6077-4C72-A279-51F69C656A60}" destId="{AFF48626-D265-4D45-828B-B87668927538}" srcOrd="3" destOrd="0" parTransId="{46F1F152-D788-4ABA-9FB5-6F7F56E1A8D1}" sibTransId="{FC12315E-790A-42D0-90C4-5560DCC34B2D}"/>
    <dgm:cxn modelId="{AD03C230-6C1D-4774-BCC2-D7D10CEAADD4}" type="presParOf" srcId="{31C2DF38-AD38-4812-AC4C-347E974EF295}" destId="{C9424F6A-EE46-45A9-B4FD-934080F15AD8}" srcOrd="0" destOrd="0" presId="urn:microsoft.com/office/officeart/2005/8/layout/vProcess5"/>
    <dgm:cxn modelId="{A786DAF0-E7BE-43EF-BBD4-E13CAE06F4EF}" type="presParOf" srcId="{31C2DF38-AD38-4812-AC4C-347E974EF295}" destId="{CBF9CF60-0E0F-4E85-AD41-72FB2173F3D1}" srcOrd="1" destOrd="0" presId="urn:microsoft.com/office/officeart/2005/8/layout/vProcess5"/>
    <dgm:cxn modelId="{5B5792F1-C409-4310-859E-40F8271D1C67}" type="presParOf" srcId="{31C2DF38-AD38-4812-AC4C-347E974EF295}" destId="{9AF56857-A6A8-46F6-A75D-DC76969861B4}" srcOrd="2" destOrd="0" presId="urn:microsoft.com/office/officeart/2005/8/layout/vProcess5"/>
    <dgm:cxn modelId="{B01EE627-F477-4A94-A0C5-2BDCBC4EEFA7}" type="presParOf" srcId="{31C2DF38-AD38-4812-AC4C-347E974EF295}" destId="{8542354A-050E-43BF-8CFB-BE8AE75D689B}" srcOrd="3" destOrd="0" presId="urn:microsoft.com/office/officeart/2005/8/layout/vProcess5"/>
    <dgm:cxn modelId="{611504D3-BB77-4FB5-B0B6-09AF15672703}" type="presParOf" srcId="{31C2DF38-AD38-4812-AC4C-347E974EF295}" destId="{4D39E7EB-26CC-47FB-B2DF-51F1FCC4F273}" srcOrd="4" destOrd="0" presId="urn:microsoft.com/office/officeart/2005/8/layout/vProcess5"/>
    <dgm:cxn modelId="{5F286101-8786-4489-B8F0-F39B04061AA8}" type="presParOf" srcId="{31C2DF38-AD38-4812-AC4C-347E974EF295}" destId="{CAD704B2-9D9F-4451-B578-68D5711EA821}" srcOrd="5" destOrd="0" presId="urn:microsoft.com/office/officeart/2005/8/layout/vProcess5"/>
    <dgm:cxn modelId="{D5A4C7CB-BD4D-4055-A937-EF66AD9BF346}" type="presParOf" srcId="{31C2DF38-AD38-4812-AC4C-347E974EF295}" destId="{B8BBD7D1-6981-4E32-9C70-71B83AB71B9C}" srcOrd="6" destOrd="0" presId="urn:microsoft.com/office/officeart/2005/8/layout/vProcess5"/>
    <dgm:cxn modelId="{6608080C-26E1-4377-A35D-9C3A8B4F4491}" type="presParOf" srcId="{31C2DF38-AD38-4812-AC4C-347E974EF295}" destId="{2B486F6E-DE87-414E-9DBA-5BEEAF4588DF}" srcOrd="7" destOrd="0" presId="urn:microsoft.com/office/officeart/2005/8/layout/vProcess5"/>
    <dgm:cxn modelId="{61E4979F-FF9D-471E-A632-DED301B0FE04}" type="presParOf" srcId="{31C2DF38-AD38-4812-AC4C-347E974EF295}" destId="{A7D4CB8D-F18C-4493-93DE-8DC09024609F}" srcOrd="8" destOrd="0" presId="urn:microsoft.com/office/officeart/2005/8/layout/vProcess5"/>
    <dgm:cxn modelId="{FCFEEC1B-C779-4153-9939-62CCB4286AD6}" type="presParOf" srcId="{31C2DF38-AD38-4812-AC4C-347E974EF295}" destId="{A47CF644-9D04-49BF-968A-B3DAE07151D4}" srcOrd="9" destOrd="0" presId="urn:microsoft.com/office/officeart/2005/8/layout/vProcess5"/>
    <dgm:cxn modelId="{A6AE9DED-847E-4D33-8927-7B9DB2DCA464}" type="presParOf" srcId="{31C2DF38-AD38-4812-AC4C-347E974EF295}" destId="{78990C0A-4499-4D4F-AD98-8E1A8AF79F1A}" srcOrd="10" destOrd="0" presId="urn:microsoft.com/office/officeart/2005/8/layout/vProcess5"/>
    <dgm:cxn modelId="{889677CB-FD9E-4B32-9935-04466FB49325}" type="presParOf" srcId="{31C2DF38-AD38-4812-AC4C-347E974EF295}" destId="{165625EE-6386-4519-B71E-EA8BB908DC9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855FC-B4D8-4476-8C3A-9DCEDE1E855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11589B-5F25-4F55-8269-BDDC0FE7CA0E}">
      <dgm:prSet/>
      <dgm:spPr/>
      <dgm:t>
        <a:bodyPr/>
        <a:lstStyle/>
        <a:p>
          <a:r>
            <a:rPr lang="hr-HR" dirty="0"/>
            <a:t>Graditelji vrsni znalci svog zanata</a:t>
          </a:r>
          <a:endParaRPr lang="en-US" dirty="0"/>
        </a:p>
      </dgm:t>
    </dgm:pt>
    <dgm:pt modelId="{3EB521F7-1A77-46A6-A415-A70553EBE002}" type="parTrans" cxnId="{B9D4A3D8-70C1-4C9A-92C7-ADF8E499D13B}">
      <dgm:prSet/>
      <dgm:spPr/>
      <dgm:t>
        <a:bodyPr/>
        <a:lstStyle/>
        <a:p>
          <a:endParaRPr lang="en-US"/>
        </a:p>
      </dgm:t>
    </dgm:pt>
    <dgm:pt modelId="{2DA91BA6-5DCB-4EFE-92A5-885568F8ACE2}" type="sibTrans" cxnId="{B9D4A3D8-70C1-4C9A-92C7-ADF8E499D13B}">
      <dgm:prSet/>
      <dgm:spPr/>
      <dgm:t>
        <a:bodyPr/>
        <a:lstStyle/>
        <a:p>
          <a:endParaRPr lang="en-US"/>
        </a:p>
      </dgm:t>
    </dgm:pt>
    <dgm:pt modelId="{BE80F9A8-DBD2-4FF7-8EB7-2C44F843D6A3}">
      <dgm:prSet/>
      <dgm:spPr/>
      <dgm:t>
        <a:bodyPr/>
        <a:lstStyle/>
        <a:p>
          <a:r>
            <a:rPr lang="hr-HR" dirty="0"/>
            <a:t>Brojne tehnike preuzete od Grka</a:t>
          </a:r>
          <a:endParaRPr lang="en-US" dirty="0"/>
        </a:p>
      </dgm:t>
    </dgm:pt>
    <dgm:pt modelId="{6027B75A-3E66-4D4A-83C8-154242EF8EBD}" type="parTrans" cxnId="{C6E302A4-CFCB-4106-B6DA-19AC95F7F62F}">
      <dgm:prSet/>
      <dgm:spPr/>
      <dgm:t>
        <a:bodyPr/>
        <a:lstStyle/>
        <a:p>
          <a:endParaRPr lang="en-US"/>
        </a:p>
      </dgm:t>
    </dgm:pt>
    <dgm:pt modelId="{3D9F3778-02BC-4D79-9B6B-E17C11F6A7D0}" type="sibTrans" cxnId="{C6E302A4-CFCB-4106-B6DA-19AC95F7F62F}">
      <dgm:prSet/>
      <dgm:spPr/>
      <dgm:t>
        <a:bodyPr/>
        <a:lstStyle/>
        <a:p>
          <a:endParaRPr lang="en-US"/>
        </a:p>
      </dgm:t>
    </dgm:pt>
    <dgm:pt modelId="{479CBBB5-8080-491A-89AB-B3187285FBA2}">
      <dgm:prSet/>
      <dgm:spPr/>
      <dgm:t>
        <a:bodyPr/>
        <a:lstStyle/>
        <a:p>
          <a:r>
            <a:rPr lang="hr-HR" dirty="0"/>
            <a:t>Tehniku gradnje svodova preuzeli od </a:t>
          </a:r>
          <a:r>
            <a:rPr lang="hr-HR" dirty="0" err="1"/>
            <a:t>Etruraca</a:t>
          </a:r>
          <a:endParaRPr lang="en-US" dirty="0"/>
        </a:p>
      </dgm:t>
    </dgm:pt>
    <dgm:pt modelId="{38279374-F74F-4066-9646-F21B9276C513}" type="parTrans" cxnId="{7D1CD6C4-417A-4463-AB2C-B696453FAC3F}">
      <dgm:prSet/>
      <dgm:spPr/>
      <dgm:t>
        <a:bodyPr/>
        <a:lstStyle/>
        <a:p>
          <a:endParaRPr lang="hr-HR"/>
        </a:p>
      </dgm:t>
    </dgm:pt>
    <dgm:pt modelId="{EB3EAA7C-C4BB-4CB6-BA82-E0E83E626B28}" type="sibTrans" cxnId="{7D1CD6C4-417A-4463-AB2C-B696453FAC3F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D317D496-8732-4BAC-997B-E5A6201DF287}">
      <dgm:prSet/>
      <dgm:spPr/>
      <dgm:t>
        <a:bodyPr/>
        <a:lstStyle/>
        <a:p>
          <a:r>
            <a:rPr lang="hr-HR" dirty="0"/>
            <a:t>Gradnja mostova i </a:t>
          </a:r>
          <a:r>
            <a:rPr lang="hr-HR" dirty="0" err="1"/>
            <a:t>akvedukata</a:t>
          </a:r>
          <a:endParaRPr lang="en-US" dirty="0"/>
        </a:p>
      </dgm:t>
    </dgm:pt>
    <dgm:pt modelId="{EB3D38FC-EF6B-4D8E-B216-DE45C4A0CA9F}" type="parTrans" cxnId="{609B1C1B-D38E-41E4-8DAC-A8890F83F3D4}">
      <dgm:prSet/>
      <dgm:spPr/>
      <dgm:t>
        <a:bodyPr/>
        <a:lstStyle/>
        <a:p>
          <a:endParaRPr lang="hr-HR"/>
        </a:p>
      </dgm:t>
    </dgm:pt>
    <dgm:pt modelId="{ECE49481-91F0-4DF3-B6A7-8C21C3DE39E2}" type="sibTrans" cxnId="{609B1C1B-D38E-41E4-8DAC-A8890F83F3D4}">
      <dgm:prSet/>
      <dgm:spPr/>
      <dgm:t>
        <a:bodyPr/>
        <a:lstStyle/>
        <a:p>
          <a:endParaRPr lang="hr-HR"/>
        </a:p>
      </dgm:t>
    </dgm:pt>
    <dgm:pt modelId="{6BCC4E94-BC48-4A05-A2F0-215C6D9608DB}">
      <dgm:prSet/>
      <dgm:spPr/>
      <dgm:t>
        <a:bodyPr/>
        <a:lstStyle/>
        <a:p>
          <a:r>
            <a:rPr lang="hr-HR" dirty="0"/>
            <a:t>Gradnja opekom i kamenom</a:t>
          </a:r>
          <a:endParaRPr lang="en-US" dirty="0"/>
        </a:p>
      </dgm:t>
    </dgm:pt>
    <dgm:pt modelId="{F5C64388-400C-4443-82A4-4D42A942577F}" type="parTrans" cxnId="{E5DC8814-9038-4872-884F-8BE537DC5130}">
      <dgm:prSet/>
      <dgm:spPr/>
      <dgm:t>
        <a:bodyPr/>
        <a:lstStyle/>
        <a:p>
          <a:endParaRPr lang="hr-HR"/>
        </a:p>
      </dgm:t>
    </dgm:pt>
    <dgm:pt modelId="{26A0B22C-358A-4FF7-B608-2192FDFFDB44}" type="sibTrans" cxnId="{E5DC8814-9038-4872-884F-8BE537DC5130}">
      <dgm:prSet/>
      <dgm:spPr/>
      <dgm:t>
        <a:bodyPr/>
        <a:lstStyle/>
        <a:p>
          <a:endParaRPr lang="hr-HR"/>
        </a:p>
      </dgm:t>
    </dgm:pt>
    <dgm:pt modelId="{2A0E51E8-613D-4077-9B7F-932D60654126}" type="pres">
      <dgm:prSet presAssocID="{718855FC-B4D8-4476-8C3A-9DCEDE1E85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91E1FA0-F7C9-4E90-9729-DAC9BC59BC4C}" type="pres">
      <dgm:prSet presAssocID="{718855FC-B4D8-4476-8C3A-9DCEDE1E8555}" presName="dummyMaxCanvas" presStyleCnt="0">
        <dgm:presLayoutVars/>
      </dgm:prSet>
      <dgm:spPr/>
    </dgm:pt>
    <dgm:pt modelId="{68942AF1-3CAF-42FB-B3CA-6AAF1DD3FCB3}" type="pres">
      <dgm:prSet presAssocID="{718855FC-B4D8-4476-8C3A-9DCEDE1E855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7D123-6693-4DEF-B1AF-FE91F903CF82}" type="pres">
      <dgm:prSet presAssocID="{718855FC-B4D8-4476-8C3A-9DCEDE1E855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EE6CE4-39BF-4D52-ADC9-A267705CDF48}" type="pres">
      <dgm:prSet presAssocID="{718855FC-B4D8-4476-8C3A-9DCEDE1E855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FD3F9A-0FF1-4FD1-8AEA-1C598994CF93}" type="pres">
      <dgm:prSet presAssocID="{718855FC-B4D8-4476-8C3A-9DCEDE1E855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574C28-CB07-4D07-B51C-6ABF639456B3}" type="pres">
      <dgm:prSet presAssocID="{718855FC-B4D8-4476-8C3A-9DCEDE1E855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3C0AD0-778A-4F70-9F71-8C6D9CB161AF}" type="pres">
      <dgm:prSet presAssocID="{718855FC-B4D8-4476-8C3A-9DCEDE1E855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43053F-37A4-4F7C-A8F0-A67B64EFDF07}" type="pres">
      <dgm:prSet presAssocID="{718855FC-B4D8-4476-8C3A-9DCEDE1E855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CA9771-BEC7-450D-865A-471AF58A2ABC}" type="pres">
      <dgm:prSet presAssocID="{718855FC-B4D8-4476-8C3A-9DCEDE1E855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8DD2EE-98BD-4B29-8238-CE44BE728381}" type="pres">
      <dgm:prSet presAssocID="{718855FC-B4D8-4476-8C3A-9DCEDE1E855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D3AB3F-3FEE-4B5D-9EF5-85E83E233E4A}" type="pres">
      <dgm:prSet presAssocID="{718855FC-B4D8-4476-8C3A-9DCEDE1E85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7A8BEA-3C1C-4ACE-B353-BE86CE1487BB}" type="pres">
      <dgm:prSet presAssocID="{718855FC-B4D8-4476-8C3A-9DCEDE1E85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F46471-A687-4E54-AC85-5EE9D837A0F1}" type="pres">
      <dgm:prSet presAssocID="{718855FC-B4D8-4476-8C3A-9DCEDE1E85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5232EA-DAD4-4F13-8A1A-48DD84A1DFDE}" type="pres">
      <dgm:prSet presAssocID="{718855FC-B4D8-4476-8C3A-9DCEDE1E85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665463-739E-4ACD-9115-5597BE38F88C}" type="pres">
      <dgm:prSet presAssocID="{718855FC-B4D8-4476-8C3A-9DCEDE1E85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09B1C1B-D38E-41E4-8DAC-A8890F83F3D4}" srcId="{718855FC-B4D8-4476-8C3A-9DCEDE1E8555}" destId="{D317D496-8732-4BAC-997B-E5A6201DF287}" srcOrd="3" destOrd="0" parTransId="{EB3D38FC-EF6B-4D8E-B216-DE45C4A0CA9F}" sibTransId="{ECE49481-91F0-4DF3-B6A7-8C21C3DE39E2}"/>
    <dgm:cxn modelId="{A13409AA-DFC1-4777-AE13-95A9C52EEC7C}" type="presOf" srcId="{479CBBB5-8080-491A-89AB-B3187285FBA2}" destId="{D8EE6CE4-39BF-4D52-ADC9-A267705CDF48}" srcOrd="0" destOrd="0" presId="urn:microsoft.com/office/officeart/2005/8/layout/vProcess5"/>
    <dgm:cxn modelId="{164B6003-4740-4C4E-B0AD-9AB606220A6A}" type="presOf" srcId="{2DA91BA6-5DCB-4EFE-92A5-885568F8ACE2}" destId="{B73C0AD0-778A-4F70-9F71-8C6D9CB161AF}" srcOrd="0" destOrd="0" presId="urn:microsoft.com/office/officeart/2005/8/layout/vProcess5"/>
    <dgm:cxn modelId="{7D1CD6C4-417A-4463-AB2C-B696453FAC3F}" srcId="{718855FC-B4D8-4476-8C3A-9DCEDE1E8555}" destId="{479CBBB5-8080-491A-89AB-B3187285FBA2}" srcOrd="2" destOrd="0" parTransId="{38279374-F74F-4066-9646-F21B9276C513}" sibTransId="{EB3EAA7C-C4BB-4CB6-BA82-E0E83E626B28}"/>
    <dgm:cxn modelId="{59A55F9B-F3B4-42D8-8BD3-7F6B98243E66}" type="presOf" srcId="{3D9F3778-02BC-4D79-9B6B-E17C11F6A7D0}" destId="{4943053F-37A4-4F7C-A8F0-A67B64EFDF07}" srcOrd="0" destOrd="0" presId="urn:microsoft.com/office/officeart/2005/8/layout/vProcess5"/>
    <dgm:cxn modelId="{E7D7EEE6-84AC-460D-86A5-EC0D34233920}" type="presOf" srcId="{CE11589B-5F25-4F55-8269-BDDC0FE7CA0E}" destId="{68942AF1-3CAF-42FB-B3CA-6AAF1DD3FCB3}" srcOrd="0" destOrd="0" presId="urn:microsoft.com/office/officeart/2005/8/layout/vProcess5"/>
    <dgm:cxn modelId="{66BD1CE6-B8CB-49D7-BA96-62678E7CF302}" type="presOf" srcId="{BE80F9A8-DBD2-4FF7-8EB7-2C44F843D6A3}" destId="{627A8BEA-3C1C-4ACE-B353-BE86CE1487BB}" srcOrd="1" destOrd="0" presId="urn:microsoft.com/office/officeart/2005/8/layout/vProcess5"/>
    <dgm:cxn modelId="{BC60244F-075A-406B-93C0-DD29A535A383}" type="presOf" srcId="{6BCC4E94-BC48-4A05-A2F0-215C6D9608DB}" destId="{67574C28-CB07-4D07-B51C-6ABF639456B3}" srcOrd="0" destOrd="0" presId="urn:microsoft.com/office/officeart/2005/8/layout/vProcess5"/>
    <dgm:cxn modelId="{9115CC47-DACC-4BC7-8742-AFE189EDA9E4}" type="presOf" srcId="{718855FC-B4D8-4476-8C3A-9DCEDE1E8555}" destId="{2A0E51E8-613D-4077-9B7F-932D60654126}" srcOrd="0" destOrd="0" presId="urn:microsoft.com/office/officeart/2005/8/layout/vProcess5"/>
    <dgm:cxn modelId="{B9D4A3D8-70C1-4C9A-92C7-ADF8E499D13B}" srcId="{718855FC-B4D8-4476-8C3A-9DCEDE1E8555}" destId="{CE11589B-5F25-4F55-8269-BDDC0FE7CA0E}" srcOrd="0" destOrd="0" parTransId="{3EB521F7-1A77-46A6-A415-A70553EBE002}" sibTransId="{2DA91BA6-5DCB-4EFE-92A5-885568F8ACE2}"/>
    <dgm:cxn modelId="{381BE7D7-4758-464C-8D64-6C56B1B72CEF}" type="presOf" srcId="{D317D496-8732-4BAC-997B-E5A6201DF287}" destId="{B45232EA-DAD4-4F13-8A1A-48DD84A1DFDE}" srcOrd="1" destOrd="0" presId="urn:microsoft.com/office/officeart/2005/8/layout/vProcess5"/>
    <dgm:cxn modelId="{C6E302A4-CFCB-4106-B6DA-19AC95F7F62F}" srcId="{718855FC-B4D8-4476-8C3A-9DCEDE1E8555}" destId="{BE80F9A8-DBD2-4FF7-8EB7-2C44F843D6A3}" srcOrd="1" destOrd="0" parTransId="{6027B75A-3E66-4D4A-83C8-154242EF8EBD}" sibTransId="{3D9F3778-02BC-4D79-9B6B-E17C11F6A7D0}"/>
    <dgm:cxn modelId="{1C1E4590-AC9E-4FB8-82F1-93DB4B2AABA4}" type="presOf" srcId="{EB3EAA7C-C4BB-4CB6-BA82-E0E83E626B28}" destId="{EDCA9771-BEC7-450D-865A-471AF58A2ABC}" srcOrd="0" destOrd="0" presId="urn:microsoft.com/office/officeart/2005/8/layout/vProcess5"/>
    <dgm:cxn modelId="{6EF1CA6A-6A02-45EE-952F-407B24DBAE2F}" type="presOf" srcId="{479CBBB5-8080-491A-89AB-B3187285FBA2}" destId="{08F46471-A687-4E54-AC85-5EE9D837A0F1}" srcOrd="1" destOrd="0" presId="urn:microsoft.com/office/officeart/2005/8/layout/vProcess5"/>
    <dgm:cxn modelId="{E5DC8814-9038-4872-884F-8BE537DC5130}" srcId="{718855FC-B4D8-4476-8C3A-9DCEDE1E8555}" destId="{6BCC4E94-BC48-4A05-A2F0-215C6D9608DB}" srcOrd="4" destOrd="0" parTransId="{F5C64388-400C-4443-82A4-4D42A942577F}" sibTransId="{26A0B22C-358A-4FF7-B608-2192FDFFDB44}"/>
    <dgm:cxn modelId="{CAC5572D-5EA8-4721-B9EE-5FCF705D9F53}" type="presOf" srcId="{D317D496-8732-4BAC-997B-E5A6201DF287}" destId="{90FD3F9A-0FF1-4FD1-8AEA-1C598994CF93}" srcOrd="0" destOrd="0" presId="urn:microsoft.com/office/officeart/2005/8/layout/vProcess5"/>
    <dgm:cxn modelId="{1A8723C5-87E8-4751-84EF-E685FCA3CCDD}" type="presOf" srcId="{BE80F9A8-DBD2-4FF7-8EB7-2C44F843D6A3}" destId="{F1B7D123-6693-4DEF-B1AF-FE91F903CF82}" srcOrd="0" destOrd="0" presId="urn:microsoft.com/office/officeart/2005/8/layout/vProcess5"/>
    <dgm:cxn modelId="{31208BC3-5D1B-4673-BFB6-B238B1E4A46E}" type="presOf" srcId="{ECE49481-91F0-4DF3-B6A7-8C21C3DE39E2}" destId="{1F8DD2EE-98BD-4B29-8238-CE44BE728381}" srcOrd="0" destOrd="0" presId="urn:microsoft.com/office/officeart/2005/8/layout/vProcess5"/>
    <dgm:cxn modelId="{FB37A25C-303B-4E9C-ACEA-3796001FD38F}" type="presOf" srcId="{6BCC4E94-BC48-4A05-A2F0-215C6D9608DB}" destId="{80665463-739E-4ACD-9115-5597BE38F88C}" srcOrd="1" destOrd="0" presId="urn:microsoft.com/office/officeart/2005/8/layout/vProcess5"/>
    <dgm:cxn modelId="{C2F673D3-FB25-485B-BEEF-1B0F9D16A4A8}" type="presOf" srcId="{CE11589B-5F25-4F55-8269-BDDC0FE7CA0E}" destId="{23D3AB3F-3FEE-4B5D-9EF5-85E83E233E4A}" srcOrd="1" destOrd="0" presId="urn:microsoft.com/office/officeart/2005/8/layout/vProcess5"/>
    <dgm:cxn modelId="{A993A957-AD37-4AE9-8205-FDAC070DDF83}" type="presParOf" srcId="{2A0E51E8-613D-4077-9B7F-932D60654126}" destId="{791E1FA0-F7C9-4E90-9729-DAC9BC59BC4C}" srcOrd="0" destOrd="0" presId="urn:microsoft.com/office/officeart/2005/8/layout/vProcess5"/>
    <dgm:cxn modelId="{B231AF98-CC6B-46D3-8F9F-D43B294705B8}" type="presParOf" srcId="{2A0E51E8-613D-4077-9B7F-932D60654126}" destId="{68942AF1-3CAF-42FB-B3CA-6AAF1DD3FCB3}" srcOrd="1" destOrd="0" presId="urn:microsoft.com/office/officeart/2005/8/layout/vProcess5"/>
    <dgm:cxn modelId="{2A34BA09-5A0D-4C5E-8751-8A98672711D7}" type="presParOf" srcId="{2A0E51E8-613D-4077-9B7F-932D60654126}" destId="{F1B7D123-6693-4DEF-B1AF-FE91F903CF82}" srcOrd="2" destOrd="0" presId="urn:microsoft.com/office/officeart/2005/8/layout/vProcess5"/>
    <dgm:cxn modelId="{2AB5BB00-1229-4EB1-8B00-EDDBD17B197F}" type="presParOf" srcId="{2A0E51E8-613D-4077-9B7F-932D60654126}" destId="{D8EE6CE4-39BF-4D52-ADC9-A267705CDF48}" srcOrd="3" destOrd="0" presId="urn:microsoft.com/office/officeart/2005/8/layout/vProcess5"/>
    <dgm:cxn modelId="{907A07B6-802D-42EC-9759-F7B4C4922580}" type="presParOf" srcId="{2A0E51E8-613D-4077-9B7F-932D60654126}" destId="{90FD3F9A-0FF1-4FD1-8AEA-1C598994CF93}" srcOrd="4" destOrd="0" presId="urn:microsoft.com/office/officeart/2005/8/layout/vProcess5"/>
    <dgm:cxn modelId="{6E1BEA7B-02EB-48F5-A0F5-29BEAE1A1B66}" type="presParOf" srcId="{2A0E51E8-613D-4077-9B7F-932D60654126}" destId="{67574C28-CB07-4D07-B51C-6ABF639456B3}" srcOrd="5" destOrd="0" presId="urn:microsoft.com/office/officeart/2005/8/layout/vProcess5"/>
    <dgm:cxn modelId="{CBDB84CB-D3BF-4745-9AC9-3F7A5C36D43C}" type="presParOf" srcId="{2A0E51E8-613D-4077-9B7F-932D60654126}" destId="{B73C0AD0-778A-4F70-9F71-8C6D9CB161AF}" srcOrd="6" destOrd="0" presId="urn:microsoft.com/office/officeart/2005/8/layout/vProcess5"/>
    <dgm:cxn modelId="{FB004AE6-A066-413E-8C84-E94B6B43697B}" type="presParOf" srcId="{2A0E51E8-613D-4077-9B7F-932D60654126}" destId="{4943053F-37A4-4F7C-A8F0-A67B64EFDF07}" srcOrd="7" destOrd="0" presId="urn:microsoft.com/office/officeart/2005/8/layout/vProcess5"/>
    <dgm:cxn modelId="{807D8AC9-936D-4A9D-BD2D-E4E0DB83FC43}" type="presParOf" srcId="{2A0E51E8-613D-4077-9B7F-932D60654126}" destId="{EDCA9771-BEC7-450D-865A-471AF58A2ABC}" srcOrd="8" destOrd="0" presId="urn:microsoft.com/office/officeart/2005/8/layout/vProcess5"/>
    <dgm:cxn modelId="{7B95E686-B81A-417D-A8B1-05341C2673FF}" type="presParOf" srcId="{2A0E51E8-613D-4077-9B7F-932D60654126}" destId="{1F8DD2EE-98BD-4B29-8238-CE44BE728381}" srcOrd="9" destOrd="0" presId="urn:microsoft.com/office/officeart/2005/8/layout/vProcess5"/>
    <dgm:cxn modelId="{758B140A-1ABB-4279-A7F6-490B2611023D}" type="presParOf" srcId="{2A0E51E8-613D-4077-9B7F-932D60654126}" destId="{23D3AB3F-3FEE-4B5D-9EF5-85E83E233E4A}" srcOrd="10" destOrd="0" presId="urn:microsoft.com/office/officeart/2005/8/layout/vProcess5"/>
    <dgm:cxn modelId="{447A449A-8BFE-4080-B1B9-843DF293ED4B}" type="presParOf" srcId="{2A0E51E8-613D-4077-9B7F-932D60654126}" destId="{627A8BEA-3C1C-4ACE-B353-BE86CE1487BB}" srcOrd="11" destOrd="0" presId="urn:microsoft.com/office/officeart/2005/8/layout/vProcess5"/>
    <dgm:cxn modelId="{4BC11FC1-8FB0-4B55-847B-9F4EFFFE74EB}" type="presParOf" srcId="{2A0E51E8-613D-4077-9B7F-932D60654126}" destId="{08F46471-A687-4E54-AC85-5EE9D837A0F1}" srcOrd="12" destOrd="0" presId="urn:microsoft.com/office/officeart/2005/8/layout/vProcess5"/>
    <dgm:cxn modelId="{2E2410AA-DACF-44CB-BC0B-2A3940E1D806}" type="presParOf" srcId="{2A0E51E8-613D-4077-9B7F-932D60654126}" destId="{B45232EA-DAD4-4F13-8A1A-48DD84A1DFDE}" srcOrd="13" destOrd="0" presId="urn:microsoft.com/office/officeart/2005/8/layout/vProcess5"/>
    <dgm:cxn modelId="{945A0B04-387F-4B59-BB9B-2B573F49B6CF}" type="presParOf" srcId="{2A0E51E8-613D-4077-9B7F-932D60654126}" destId="{80665463-739E-4ACD-9115-5597BE38F88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96FD5-5FE8-4691-BA7D-862D091DF04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24D7F8C-B491-4F3F-9BED-7B9B4B942482}">
      <dgm:prSet custT="1"/>
      <dgm:spPr/>
      <dgm:t>
        <a:bodyPr/>
        <a:lstStyle/>
        <a:p>
          <a:r>
            <a:rPr lang="hr-HR" sz="2400" dirty="0"/>
            <a:t>Gradnja kvalitetnih cesta i povezivanje svih dijelova države</a:t>
          </a:r>
          <a:endParaRPr lang="en-US" sz="2400" dirty="0"/>
        </a:p>
      </dgm:t>
    </dgm:pt>
    <dgm:pt modelId="{00889B31-0E25-487A-B417-B9AEC6A97355}" type="parTrans" cxnId="{F239B0AE-5D5B-4033-8DF4-70718828BEEA}">
      <dgm:prSet/>
      <dgm:spPr/>
      <dgm:t>
        <a:bodyPr/>
        <a:lstStyle/>
        <a:p>
          <a:endParaRPr lang="en-US"/>
        </a:p>
      </dgm:t>
    </dgm:pt>
    <dgm:pt modelId="{655033D5-A997-4B64-9170-04D07E904D5D}" type="sibTrans" cxnId="{F239B0AE-5D5B-4033-8DF4-70718828BEEA}">
      <dgm:prSet/>
      <dgm:spPr/>
      <dgm:t>
        <a:bodyPr/>
        <a:lstStyle/>
        <a:p>
          <a:endParaRPr lang="en-US"/>
        </a:p>
      </dgm:t>
    </dgm:pt>
    <dgm:pt modelId="{DB5F68FC-E819-4AC6-A636-AB9CD354C601}">
      <dgm:prSet custT="1"/>
      <dgm:spPr/>
      <dgm:t>
        <a:bodyPr/>
        <a:lstStyle/>
        <a:p>
          <a:r>
            <a:rPr lang="hr-HR" sz="2400" dirty="0"/>
            <a:t>V. stoljeće pr. Krista, gradnja cesta po Rimu</a:t>
          </a:r>
          <a:endParaRPr lang="en-US" sz="2400" dirty="0"/>
        </a:p>
      </dgm:t>
    </dgm:pt>
    <dgm:pt modelId="{CFAFAB65-5665-4B5C-983A-6651635BCF96}" type="parTrans" cxnId="{060273CD-FBA2-4D3C-B940-020997D9DCE1}">
      <dgm:prSet/>
      <dgm:spPr/>
      <dgm:t>
        <a:bodyPr/>
        <a:lstStyle/>
        <a:p>
          <a:endParaRPr lang="en-US"/>
        </a:p>
      </dgm:t>
    </dgm:pt>
    <dgm:pt modelId="{69F2E298-024C-445B-AE65-E44A2F10BC1C}" type="sibTrans" cxnId="{060273CD-FBA2-4D3C-B940-020997D9DCE1}">
      <dgm:prSet/>
      <dgm:spPr/>
      <dgm:t>
        <a:bodyPr/>
        <a:lstStyle/>
        <a:p>
          <a:endParaRPr lang="en-US"/>
        </a:p>
      </dgm:t>
    </dgm:pt>
    <dgm:pt modelId="{FBCCC56B-5DF7-4D3E-B916-9E9CC3DF36F4}">
      <dgm:prSet custT="1"/>
      <dgm:spPr/>
      <dgm:t>
        <a:bodyPr/>
        <a:lstStyle/>
        <a:p>
          <a:r>
            <a:rPr lang="hr-HR" sz="2400" dirty="0"/>
            <a:t>Zakonik 12 ploča propisuje širinu cesta</a:t>
          </a:r>
          <a:endParaRPr lang="en-US" sz="2400" dirty="0"/>
        </a:p>
      </dgm:t>
    </dgm:pt>
    <dgm:pt modelId="{FBB79512-F5E4-4494-B4A0-B6076F7983E4}" type="parTrans" cxnId="{87975242-B370-41C4-9963-CB3C777D2178}">
      <dgm:prSet/>
      <dgm:spPr/>
      <dgm:t>
        <a:bodyPr/>
        <a:lstStyle/>
        <a:p>
          <a:endParaRPr lang="en-US"/>
        </a:p>
      </dgm:t>
    </dgm:pt>
    <dgm:pt modelId="{7D9737B0-75FF-43FF-8365-68EEC5E8B74D}" type="sibTrans" cxnId="{87975242-B370-41C4-9963-CB3C777D2178}">
      <dgm:prSet/>
      <dgm:spPr/>
      <dgm:t>
        <a:bodyPr/>
        <a:lstStyle/>
        <a:p>
          <a:endParaRPr lang="en-US"/>
        </a:p>
      </dgm:t>
    </dgm:pt>
    <dgm:pt modelId="{8EAD1110-C22A-4788-AFA1-B1BB04A44BCE}">
      <dgm:prSet custT="1"/>
      <dgm:spPr/>
      <dgm:t>
        <a:bodyPr/>
        <a:lstStyle/>
        <a:p>
          <a:r>
            <a:rPr lang="hr-HR" sz="2400" dirty="0"/>
            <a:t>Zlatni miljokaz u Rimu</a:t>
          </a:r>
          <a:endParaRPr lang="en-US" sz="2400" dirty="0"/>
        </a:p>
      </dgm:t>
    </dgm:pt>
    <dgm:pt modelId="{1A9E25C9-D98C-410A-9769-41ED1616C689}" type="parTrans" cxnId="{6E3BEE11-D851-4825-BE3A-8F6F6700BCCD}">
      <dgm:prSet/>
      <dgm:spPr/>
      <dgm:t>
        <a:bodyPr/>
        <a:lstStyle/>
        <a:p>
          <a:endParaRPr lang="en-US"/>
        </a:p>
      </dgm:t>
    </dgm:pt>
    <dgm:pt modelId="{238061B2-E410-448B-9836-6ADCF924FC44}" type="sibTrans" cxnId="{6E3BEE11-D851-4825-BE3A-8F6F6700BCCD}">
      <dgm:prSet/>
      <dgm:spPr/>
      <dgm:t>
        <a:bodyPr/>
        <a:lstStyle/>
        <a:p>
          <a:endParaRPr lang="en-US"/>
        </a:p>
      </dgm:t>
    </dgm:pt>
    <dgm:pt modelId="{0157CC20-4B26-4EE0-9709-850C25090083}" type="pres">
      <dgm:prSet presAssocID="{33E96FD5-5FE8-4691-BA7D-862D091DF0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8F8AA3-E75D-44FD-B58F-4D5F0E103D43}" type="pres">
      <dgm:prSet presAssocID="{33E96FD5-5FE8-4691-BA7D-862D091DF046}" presName="dummyMaxCanvas" presStyleCnt="0">
        <dgm:presLayoutVars/>
      </dgm:prSet>
      <dgm:spPr/>
    </dgm:pt>
    <dgm:pt modelId="{1EE94032-3C18-4442-A182-D03CF092823F}" type="pres">
      <dgm:prSet presAssocID="{33E96FD5-5FE8-4691-BA7D-862D091DF04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D85C1E-C7B7-44A6-885C-7F332E74ABF0}" type="pres">
      <dgm:prSet presAssocID="{33E96FD5-5FE8-4691-BA7D-862D091DF04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4BAB6A-2668-42B9-9F97-7DB48887B479}" type="pres">
      <dgm:prSet presAssocID="{33E96FD5-5FE8-4691-BA7D-862D091DF04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29DBD5-04DC-4182-9238-340D1AF4252C}" type="pres">
      <dgm:prSet presAssocID="{33E96FD5-5FE8-4691-BA7D-862D091DF04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6CCD75-2DFB-4F9B-BB30-7F5921EE2C2F}" type="pres">
      <dgm:prSet presAssocID="{33E96FD5-5FE8-4691-BA7D-862D091DF04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6BAB0B-F92A-4A3D-AED2-56874DB79D2C}" type="pres">
      <dgm:prSet presAssocID="{33E96FD5-5FE8-4691-BA7D-862D091DF04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F9139C-DEC6-493A-876C-E93BB6676E8B}" type="pres">
      <dgm:prSet presAssocID="{33E96FD5-5FE8-4691-BA7D-862D091DF04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062A8F-45FF-4921-B7EF-523B785BCFF1}" type="pres">
      <dgm:prSet presAssocID="{33E96FD5-5FE8-4691-BA7D-862D091DF04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BCB0B5-46EE-4E58-9D95-C45551B854B1}" type="pres">
      <dgm:prSet presAssocID="{33E96FD5-5FE8-4691-BA7D-862D091DF04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1108C3-37DB-47BE-AF96-3B1FFC575FA8}" type="pres">
      <dgm:prSet presAssocID="{33E96FD5-5FE8-4691-BA7D-862D091DF04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81111F-3B06-4399-B342-43C62C854C3E}" type="pres">
      <dgm:prSet presAssocID="{33E96FD5-5FE8-4691-BA7D-862D091DF04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90B79B-32F5-4EF9-9D7E-4BFEFB9F486F}" type="presOf" srcId="{8EAD1110-C22A-4788-AFA1-B1BB04A44BCE}" destId="{6F81111F-3B06-4399-B342-43C62C854C3E}" srcOrd="1" destOrd="0" presId="urn:microsoft.com/office/officeart/2005/8/layout/vProcess5"/>
    <dgm:cxn modelId="{060273CD-FBA2-4D3C-B940-020997D9DCE1}" srcId="{33E96FD5-5FE8-4691-BA7D-862D091DF046}" destId="{DB5F68FC-E819-4AC6-A636-AB9CD354C601}" srcOrd="1" destOrd="0" parTransId="{CFAFAB65-5665-4B5C-983A-6651635BCF96}" sibTransId="{69F2E298-024C-445B-AE65-E44A2F10BC1C}"/>
    <dgm:cxn modelId="{6E3BEE11-D851-4825-BE3A-8F6F6700BCCD}" srcId="{33E96FD5-5FE8-4691-BA7D-862D091DF046}" destId="{8EAD1110-C22A-4788-AFA1-B1BB04A44BCE}" srcOrd="3" destOrd="0" parTransId="{1A9E25C9-D98C-410A-9769-41ED1616C689}" sibTransId="{238061B2-E410-448B-9836-6ADCF924FC44}"/>
    <dgm:cxn modelId="{66B66E4C-1CFE-4629-8E4D-6A3A663C3F63}" type="presOf" srcId="{FBCCC56B-5DF7-4D3E-B916-9E9CC3DF36F4}" destId="{F24BAB6A-2668-42B9-9F97-7DB48887B479}" srcOrd="0" destOrd="0" presId="urn:microsoft.com/office/officeart/2005/8/layout/vProcess5"/>
    <dgm:cxn modelId="{23373F39-F126-4D7A-801A-CF546C9506A1}" type="presOf" srcId="{C24D7F8C-B491-4F3F-9BED-7B9B4B942482}" destId="{1EE94032-3C18-4442-A182-D03CF092823F}" srcOrd="0" destOrd="0" presId="urn:microsoft.com/office/officeart/2005/8/layout/vProcess5"/>
    <dgm:cxn modelId="{87975242-B370-41C4-9963-CB3C777D2178}" srcId="{33E96FD5-5FE8-4691-BA7D-862D091DF046}" destId="{FBCCC56B-5DF7-4D3E-B916-9E9CC3DF36F4}" srcOrd="2" destOrd="0" parTransId="{FBB79512-F5E4-4494-B4A0-B6076F7983E4}" sibTransId="{7D9737B0-75FF-43FF-8365-68EEC5E8B74D}"/>
    <dgm:cxn modelId="{35813FF3-9F6C-478D-80AA-B76010DD6F01}" type="presOf" srcId="{8EAD1110-C22A-4788-AFA1-B1BB04A44BCE}" destId="{4729DBD5-04DC-4182-9238-340D1AF4252C}" srcOrd="0" destOrd="0" presId="urn:microsoft.com/office/officeart/2005/8/layout/vProcess5"/>
    <dgm:cxn modelId="{133FA0BA-39AD-497D-A3FE-FEA0426A0E77}" type="presOf" srcId="{DB5F68FC-E819-4AC6-A636-AB9CD354C601}" destId="{A0D85C1E-C7B7-44A6-885C-7F332E74ABF0}" srcOrd="0" destOrd="0" presId="urn:microsoft.com/office/officeart/2005/8/layout/vProcess5"/>
    <dgm:cxn modelId="{F239B0AE-5D5B-4033-8DF4-70718828BEEA}" srcId="{33E96FD5-5FE8-4691-BA7D-862D091DF046}" destId="{C24D7F8C-B491-4F3F-9BED-7B9B4B942482}" srcOrd="0" destOrd="0" parTransId="{00889B31-0E25-487A-B417-B9AEC6A97355}" sibTransId="{655033D5-A997-4B64-9170-04D07E904D5D}"/>
    <dgm:cxn modelId="{42E77DCF-F790-4461-98CA-D0FB132D368D}" type="presOf" srcId="{C24D7F8C-B491-4F3F-9BED-7B9B4B942482}" destId="{DF062A8F-45FF-4921-B7EF-523B785BCFF1}" srcOrd="1" destOrd="0" presId="urn:microsoft.com/office/officeart/2005/8/layout/vProcess5"/>
    <dgm:cxn modelId="{0F3CB58F-BFA6-4872-BDCC-8AFF54705196}" type="presOf" srcId="{7D9737B0-75FF-43FF-8365-68EEC5E8B74D}" destId="{06F9139C-DEC6-493A-876C-E93BB6676E8B}" srcOrd="0" destOrd="0" presId="urn:microsoft.com/office/officeart/2005/8/layout/vProcess5"/>
    <dgm:cxn modelId="{18FE22C0-75E3-4C88-84FB-CFB1A05BD715}" type="presOf" srcId="{DB5F68FC-E819-4AC6-A636-AB9CD354C601}" destId="{10BCB0B5-46EE-4E58-9D95-C45551B854B1}" srcOrd="1" destOrd="0" presId="urn:microsoft.com/office/officeart/2005/8/layout/vProcess5"/>
    <dgm:cxn modelId="{84C47F38-78EA-4CA7-9386-55B26B29C2CB}" type="presOf" srcId="{FBCCC56B-5DF7-4D3E-B916-9E9CC3DF36F4}" destId="{871108C3-37DB-47BE-AF96-3B1FFC575FA8}" srcOrd="1" destOrd="0" presId="urn:microsoft.com/office/officeart/2005/8/layout/vProcess5"/>
    <dgm:cxn modelId="{35E7AD6D-EDA5-44C2-970C-FDC906092C7E}" type="presOf" srcId="{33E96FD5-5FE8-4691-BA7D-862D091DF046}" destId="{0157CC20-4B26-4EE0-9709-850C25090083}" srcOrd="0" destOrd="0" presId="urn:microsoft.com/office/officeart/2005/8/layout/vProcess5"/>
    <dgm:cxn modelId="{8107AB23-4E7B-4398-876E-C277DA31155D}" type="presOf" srcId="{655033D5-A997-4B64-9170-04D07E904D5D}" destId="{B26CCD75-2DFB-4F9B-BB30-7F5921EE2C2F}" srcOrd="0" destOrd="0" presId="urn:microsoft.com/office/officeart/2005/8/layout/vProcess5"/>
    <dgm:cxn modelId="{FCE92F9F-0407-4CC6-85DD-62E7D738A90D}" type="presOf" srcId="{69F2E298-024C-445B-AE65-E44A2F10BC1C}" destId="{3C6BAB0B-F92A-4A3D-AED2-56874DB79D2C}" srcOrd="0" destOrd="0" presId="urn:microsoft.com/office/officeart/2005/8/layout/vProcess5"/>
    <dgm:cxn modelId="{3573C2AC-889D-4165-8B31-40D6000E117E}" type="presParOf" srcId="{0157CC20-4B26-4EE0-9709-850C25090083}" destId="{748F8AA3-E75D-44FD-B58F-4D5F0E103D43}" srcOrd="0" destOrd="0" presId="urn:microsoft.com/office/officeart/2005/8/layout/vProcess5"/>
    <dgm:cxn modelId="{A3EBDD36-9C7F-44BE-A1B5-1A67941BD939}" type="presParOf" srcId="{0157CC20-4B26-4EE0-9709-850C25090083}" destId="{1EE94032-3C18-4442-A182-D03CF092823F}" srcOrd="1" destOrd="0" presId="urn:microsoft.com/office/officeart/2005/8/layout/vProcess5"/>
    <dgm:cxn modelId="{1FD0AC1F-15BE-4492-980A-7A68208494BE}" type="presParOf" srcId="{0157CC20-4B26-4EE0-9709-850C25090083}" destId="{A0D85C1E-C7B7-44A6-885C-7F332E74ABF0}" srcOrd="2" destOrd="0" presId="urn:microsoft.com/office/officeart/2005/8/layout/vProcess5"/>
    <dgm:cxn modelId="{79DD2D3B-492B-40BD-A0CD-AF5FF5801423}" type="presParOf" srcId="{0157CC20-4B26-4EE0-9709-850C25090083}" destId="{F24BAB6A-2668-42B9-9F97-7DB48887B479}" srcOrd="3" destOrd="0" presId="urn:microsoft.com/office/officeart/2005/8/layout/vProcess5"/>
    <dgm:cxn modelId="{66150110-8693-44A7-A1AC-329CC2AFFEFD}" type="presParOf" srcId="{0157CC20-4B26-4EE0-9709-850C25090083}" destId="{4729DBD5-04DC-4182-9238-340D1AF4252C}" srcOrd="4" destOrd="0" presId="urn:microsoft.com/office/officeart/2005/8/layout/vProcess5"/>
    <dgm:cxn modelId="{2D0CACDB-352C-4DBB-9126-B6D45AF60F51}" type="presParOf" srcId="{0157CC20-4B26-4EE0-9709-850C25090083}" destId="{B26CCD75-2DFB-4F9B-BB30-7F5921EE2C2F}" srcOrd="5" destOrd="0" presId="urn:microsoft.com/office/officeart/2005/8/layout/vProcess5"/>
    <dgm:cxn modelId="{02EB9C5B-0EC7-4569-900C-CCDDB8B9EFA7}" type="presParOf" srcId="{0157CC20-4B26-4EE0-9709-850C25090083}" destId="{3C6BAB0B-F92A-4A3D-AED2-56874DB79D2C}" srcOrd="6" destOrd="0" presId="urn:microsoft.com/office/officeart/2005/8/layout/vProcess5"/>
    <dgm:cxn modelId="{6B9CE657-1FFB-462F-A556-3B3296819408}" type="presParOf" srcId="{0157CC20-4B26-4EE0-9709-850C25090083}" destId="{06F9139C-DEC6-493A-876C-E93BB6676E8B}" srcOrd="7" destOrd="0" presId="urn:microsoft.com/office/officeart/2005/8/layout/vProcess5"/>
    <dgm:cxn modelId="{362068F0-7476-4AFC-9BE1-18F3AE695398}" type="presParOf" srcId="{0157CC20-4B26-4EE0-9709-850C25090083}" destId="{DF062A8F-45FF-4921-B7EF-523B785BCFF1}" srcOrd="8" destOrd="0" presId="urn:microsoft.com/office/officeart/2005/8/layout/vProcess5"/>
    <dgm:cxn modelId="{A796E434-B276-47B3-9389-79F3FE3060A9}" type="presParOf" srcId="{0157CC20-4B26-4EE0-9709-850C25090083}" destId="{10BCB0B5-46EE-4E58-9D95-C45551B854B1}" srcOrd="9" destOrd="0" presId="urn:microsoft.com/office/officeart/2005/8/layout/vProcess5"/>
    <dgm:cxn modelId="{72E1C790-026C-4E7A-8BBC-A88921B82445}" type="presParOf" srcId="{0157CC20-4B26-4EE0-9709-850C25090083}" destId="{871108C3-37DB-47BE-AF96-3B1FFC575FA8}" srcOrd="10" destOrd="0" presId="urn:microsoft.com/office/officeart/2005/8/layout/vProcess5"/>
    <dgm:cxn modelId="{42E2488A-2DD3-4D2B-84C9-010C752F9DE3}" type="presParOf" srcId="{0157CC20-4B26-4EE0-9709-850C25090083}" destId="{6F81111F-3B06-4399-B342-43C62C854C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5862C8-68C1-4137-82ED-5B1BEB89C51A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D083F4-8D11-40AF-879B-1DFE7D83CEF6}">
      <dgm:prSet/>
      <dgm:spPr/>
      <dgm:t>
        <a:bodyPr/>
        <a:lstStyle/>
        <a:p>
          <a:r>
            <a:rPr lang="hr-HR"/>
            <a:t>Cestama se najčešće putovalo pješice</a:t>
          </a:r>
          <a:endParaRPr lang="en-US"/>
        </a:p>
      </dgm:t>
    </dgm:pt>
    <dgm:pt modelId="{7D905DC7-E937-40BF-A2F1-0856748F47F0}" type="parTrans" cxnId="{71AF4745-B58A-48EF-89CD-CF59A77C2A9F}">
      <dgm:prSet/>
      <dgm:spPr/>
      <dgm:t>
        <a:bodyPr/>
        <a:lstStyle/>
        <a:p>
          <a:endParaRPr lang="en-US"/>
        </a:p>
      </dgm:t>
    </dgm:pt>
    <dgm:pt modelId="{01EC6556-0802-417F-B464-6784E46C785A}" type="sibTrans" cxnId="{71AF4745-B58A-48EF-89CD-CF59A77C2A9F}">
      <dgm:prSet/>
      <dgm:spPr/>
      <dgm:t>
        <a:bodyPr/>
        <a:lstStyle/>
        <a:p>
          <a:endParaRPr lang="en-US"/>
        </a:p>
      </dgm:t>
    </dgm:pt>
    <dgm:pt modelId="{4E82DEF3-6CC0-410C-BF50-65A24E11B224}">
      <dgm:prSet/>
      <dgm:spPr/>
      <dgm:t>
        <a:bodyPr/>
        <a:lstStyle/>
        <a:p>
          <a:r>
            <a:rPr lang="hr-HR"/>
            <a:t>Rijetko su jahali</a:t>
          </a:r>
          <a:endParaRPr lang="en-US"/>
        </a:p>
      </dgm:t>
    </dgm:pt>
    <dgm:pt modelId="{57A73093-C7A8-45B6-B3CA-86B73D3C0CBA}" type="parTrans" cxnId="{1E2A1DEE-8599-4CFA-8699-EA13E967DC1B}">
      <dgm:prSet/>
      <dgm:spPr/>
      <dgm:t>
        <a:bodyPr/>
        <a:lstStyle/>
        <a:p>
          <a:endParaRPr lang="en-US"/>
        </a:p>
      </dgm:t>
    </dgm:pt>
    <dgm:pt modelId="{A4F32613-5AAE-4DC0-AC2D-1BE83D3E7808}" type="sibTrans" cxnId="{1E2A1DEE-8599-4CFA-8699-EA13E967DC1B}">
      <dgm:prSet/>
      <dgm:spPr/>
      <dgm:t>
        <a:bodyPr/>
        <a:lstStyle/>
        <a:p>
          <a:endParaRPr lang="en-US"/>
        </a:p>
      </dgm:t>
    </dgm:pt>
    <dgm:pt modelId="{520B17E7-CEBF-4A80-BDC3-3D4F0BAF641B}">
      <dgm:prSet/>
      <dgm:spPr/>
      <dgm:t>
        <a:bodyPr/>
        <a:lstStyle/>
        <a:p>
          <a:r>
            <a:rPr lang="hr-HR" dirty="0"/>
            <a:t>Upotreba vozila za prijevoz robe</a:t>
          </a:r>
          <a:endParaRPr lang="en-US" dirty="0"/>
        </a:p>
      </dgm:t>
    </dgm:pt>
    <dgm:pt modelId="{360DFAD8-DD83-4EF9-A5EB-6860A5A7356B}" type="parTrans" cxnId="{B8EFA4E5-9087-45D7-83AF-1C5A7C3BED51}">
      <dgm:prSet/>
      <dgm:spPr/>
      <dgm:t>
        <a:bodyPr/>
        <a:lstStyle/>
        <a:p>
          <a:endParaRPr lang="en-US"/>
        </a:p>
      </dgm:t>
    </dgm:pt>
    <dgm:pt modelId="{F89A8A96-96DF-4AAB-81E6-A4F6DA636431}" type="sibTrans" cxnId="{B8EFA4E5-9087-45D7-83AF-1C5A7C3BED51}">
      <dgm:prSet/>
      <dgm:spPr/>
      <dgm:t>
        <a:bodyPr/>
        <a:lstStyle/>
        <a:p>
          <a:endParaRPr lang="en-US"/>
        </a:p>
      </dgm:t>
    </dgm:pt>
    <dgm:pt modelId="{C07C9763-9387-456D-BA6D-4E0CD48546A0}">
      <dgm:prSet/>
      <dgm:spPr/>
      <dgm:t>
        <a:bodyPr/>
        <a:lstStyle/>
        <a:p>
          <a:r>
            <a:rPr lang="hr-HR" dirty="0"/>
            <a:t>Najčešće se putovalo kolima na veće udaljenosti</a:t>
          </a:r>
          <a:endParaRPr lang="en-US" dirty="0"/>
        </a:p>
      </dgm:t>
    </dgm:pt>
    <dgm:pt modelId="{F21E43F7-04ED-4765-B155-3FD119D98506}" type="parTrans" cxnId="{6F8BEC68-1E01-4C24-8365-4879652A7968}">
      <dgm:prSet/>
      <dgm:spPr/>
      <dgm:t>
        <a:bodyPr/>
        <a:lstStyle/>
        <a:p>
          <a:endParaRPr lang="hr-HR"/>
        </a:p>
      </dgm:t>
    </dgm:pt>
    <dgm:pt modelId="{D28DB2E7-BC37-40C7-AAF3-125CBD2CCD5E}" type="sibTrans" cxnId="{6F8BEC68-1E01-4C24-8365-4879652A7968}">
      <dgm:prSet/>
      <dgm:spPr/>
      <dgm:t>
        <a:bodyPr/>
        <a:lstStyle/>
        <a:p>
          <a:endParaRPr lang="hr-HR"/>
        </a:p>
      </dgm:t>
    </dgm:pt>
    <dgm:pt modelId="{DFF198F9-C549-4520-B521-A04C65CA2D4C}" type="pres">
      <dgm:prSet presAssocID="{075862C8-68C1-4137-82ED-5B1BEB89C5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11116E-918C-4868-89EC-514373E646E7}" type="pres">
      <dgm:prSet presAssocID="{075862C8-68C1-4137-82ED-5B1BEB89C51A}" presName="dummyMaxCanvas" presStyleCnt="0">
        <dgm:presLayoutVars/>
      </dgm:prSet>
      <dgm:spPr/>
    </dgm:pt>
    <dgm:pt modelId="{3A7E88F1-E609-4679-8B74-24D854AE5BDF}" type="pres">
      <dgm:prSet presAssocID="{075862C8-68C1-4137-82ED-5B1BEB89C51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A622FD-E16D-424E-ABEB-A10F6C5D3943}" type="pres">
      <dgm:prSet presAssocID="{075862C8-68C1-4137-82ED-5B1BEB89C51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482CD0-DE36-442A-A1C9-F0296FF01CAA}" type="pres">
      <dgm:prSet presAssocID="{075862C8-68C1-4137-82ED-5B1BEB89C51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3BCDAC-32A2-493E-B43F-2CEED815048B}" type="pres">
      <dgm:prSet presAssocID="{075862C8-68C1-4137-82ED-5B1BEB89C51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D8FCAF-2D5B-4356-93D3-69ECD10754E3}" type="pres">
      <dgm:prSet presAssocID="{075862C8-68C1-4137-82ED-5B1BEB89C51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82BCCC-3DC8-4C23-9015-F6DBAFC74930}" type="pres">
      <dgm:prSet presAssocID="{075862C8-68C1-4137-82ED-5B1BEB89C51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E1D2F-A3B5-40F8-AD3A-392D51102438}" type="pres">
      <dgm:prSet presAssocID="{075862C8-68C1-4137-82ED-5B1BEB89C51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326170-4DD9-46AD-B4AC-EE33AC76A01C}" type="pres">
      <dgm:prSet presAssocID="{075862C8-68C1-4137-82ED-5B1BEB89C51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27C0A6-6BBD-47DB-A3D5-60CFE5D07389}" type="pres">
      <dgm:prSet presAssocID="{075862C8-68C1-4137-82ED-5B1BEB89C51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38F54E-84C3-4241-9172-C126A136E01F}" type="pres">
      <dgm:prSet presAssocID="{075862C8-68C1-4137-82ED-5B1BEB89C51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9042C9-694D-4465-86EB-8B1474F6E279}" type="pres">
      <dgm:prSet presAssocID="{075862C8-68C1-4137-82ED-5B1BEB89C51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E2A1DEE-8599-4CFA-8699-EA13E967DC1B}" srcId="{075862C8-68C1-4137-82ED-5B1BEB89C51A}" destId="{4E82DEF3-6CC0-410C-BF50-65A24E11B224}" srcOrd="1" destOrd="0" parTransId="{57A73093-C7A8-45B6-B3CA-86B73D3C0CBA}" sibTransId="{A4F32613-5AAE-4DC0-AC2D-1BE83D3E7808}"/>
    <dgm:cxn modelId="{9D4D1C08-A285-4641-A30D-AF98362392BA}" type="presOf" srcId="{A4F32613-5AAE-4DC0-AC2D-1BE83D3E7808}" destId="{1B82BCCC-3DC8-4C23-9015-F6DBAFC74930}" srcOrd="0" destOrd="0" presId="urn:microsoft.com/office/officeart/2005/8/layout/vProcess5"/>
    <dgm:cxn modelId="{74676D7D-9CEF-45E7-9027-845E152A06B1}" type="presOf" srcId="{520B17E7-CEBF-4A80-BDC3-3D4F0BAF641B}" destId="{3D38F54E-84C3-4241-9172-C126A136E01F}" srcOrd="1" destOrd="0" presId="urn:microsoft.com/office/officeart/2005/8/layout/vProcess5"/>
    <dgm:cxn modelId="{B8EFA4E5-9087-45D7-83AF-1C5A7C3BED51}" srcId="{075862C8-68C1-4137-82ED-5B1BEB89C51A}" destId="{520B17E7-CEBF-4A80-BDC3-3D4F0BAF641B}" srcOrd="2" destOrd="0" parTransId="{360DFAD8-DD83-4EF9-A5EB-6860A5A7356B}" sibTransId="{F89A8A96-96DF-4AAB-81E6-A4F6DA636431}"/>
    <dgm:cxn modelId="{E67597B4-A73C-4CAB-9B64-609D87F0D525}" type="presOf" srcId="{4E82DEF3-6CC0-410C-BF50-65A24E11B224}" destId="{1E27C0A6-6BBD-47DB-A3D5-60CFE5D07389}" srcOrd="1" destOrd="0" presId="urn:microsoft.com/office/officeart/2005/8/layout/vProcess5"/>
    <dgm:cxn modelId="{3C42A4F6-1778-4FE5-95E0-D912CC1283FC}" type="presOf" srcId="{01EC6556-0802-417F-B464-6784E46C785A}" destId="{E9D8FCAF-2D5B-4356-93D3-69ECD10754E3}" srcOrd="0" destOrd="0" presId="urn:microsoft.com/office/officeart/2005/8/layout/vProcess5"/>
    <dgm:cxn modelId="{6F8BEC68-1E01-4C24-8365-4879652A7968}" srcId="{075862C8-68C1-4137-82ED-5B1BEB89C51A}" destId="{C07C9763-9387-456D-BA6D-4E0CD48546A0}" srcOrd="3" destOrd="0" parTransId="{F21E43F7-04ED-4765-B155-3FD119D98506}" sibTransId="{D28DB2E7-BC37-40C7-AAF3-125CBD2CCD5E}"/>
    <dgm:cxn modelId="{F851192C-45A7-47E2-A0B7-CDCD2F1BEC92}" type="presOf" srcId="{4E82DEF3-6CC0-410C-BF50-65A24E11B224}" destId="{BBA622FD-E16D-424E-ABEB-A10F6C5D3943}" srcOrd="0" destOrd="0" presId="urn:microsoft.com/office/officeart/2005/8/layout/vProcess5"/>
    <dgm:cxn modelId="{6B0B5D5F-F681-4830-B69B-FD5F7114D180}" type="presOf" srcId="{520B17E7-CEBF-4A80-BDC3-3D4F0BAF641B}" destId="{84482CD0-DE36-442A-A1C9-F0296FF01CAA}" srcOrd="0" destOrd="0" presId="urn:microsoft.com/office/officeart/2005/8/layout/vProcess5"/>
    <dgm:cxn modelId="{24B697C6-9E2C-4BE4-85CC-7F7E99CE22FA}" type="presOf" srcId="{B3D083F4-8D11-40AF-879B-1DFE7D83CEF6}" destId="{3A7E88F1-E609-4679-8B74-24D854AE5BDF}" srcOrd="0" destOrd="0" presId="urn:microsoft.com/office/officeart/2005/8/layout/vProcess5"/>
    <dgm:cxn modelId="{2BDE6C7D-588C-40FE-847D-A97D01145086}" type="presOf" srcId="{075862C8-68C1-4137-82ED-5B1BEB89C51A}" destId="{DFF198F9-C549-4520-B521-A04C65CA2D4C}" srcOrd="0" destOrd="0" presId="urn:microsoft.com/office/officeart/2005/8/layout/vProcess5"/>
    <dgm:cxn modelId="{435513E6-ACEC-4CB2-BD1F-842058BD8444}" type="presOf" srcId="{F89A8A96-96DF-4AAB-81E6-A4F6DA636431}" destId="{9DBE1D2F-A3B5-40F8-AD3A-392D51102438}" srcOrd="0" destOrd="0" presId="urn:microsoft.com/office/officeart/2005/8/layout/vProcess5"/>
    <dgm:cxn modelId="{8B39D3AA-F80A-42B0-8E46-D5ABA5C4BBB5}" type="presOf" srcId="{C07C9763-9387-456D-BA6D-4E0CD48546A0}" destId="{189042C9-694D-4465-86EB-8B1474F6E279}" srcOrd="1" destOrd="0" presId="urn:microsoft.com/office/officeart/2005/8/layout/vProcess5"/>
    <dgm:cxn modelId="{7BADB803-FA34-4CED-92E4-E0F44BB3507E}" type="presOf" srcId="{C07C9763-9387-456D-BA6D-4E0CD48546A0}" destId="{CB3BCDAC-32A2-493E-B43F-2CEED815048B}" srcOrd="0" destOrd="0" presId="urn:microsoft.com/office/officeart/2005/8/layout/vProcess5"/>
    <dgm:cxn modelId="{71AF4745-B58A-48EF-89CD-CF59A77C2A9F}" srcId="{075862C8-68C1-4137-82ED-5B1BEB89C51A}" destId="{B3D083F4-8D11-40AF-879B-1DFE7D83CEF6}" srcOrd="0" destOrd="0" parTransId="{7D905DC7-E937-40BF-A2F1-0856748F47F0}" sibTransId="{01EC6556-0802-417F-B464-6784E46C785A}"/>
    <dgm:cxn modelId="{7F3CFF9F-B2F5-48E0-B369-33CD905E1E78}" type="presOf" srcId="{B3D083F4-8D11-40AF-879B-1DFE7D83CEF6}" destId="{E8326170-4DD9-46AD-B4AC-EE33AC76A01C}" srcOrd="1" destOrd="0" presId="urn:microsoft.com/office/officeart/2005/8/layout/vProcess5"/>
    <dgm:cxn modelId="{344F38A8-5049-4733-9B48-FA0926C7FFF6}" type="presParOf" srcId="{DFF198F9-C549-4520-B521-A04C65CA2D4C}" destId="{8311116E-918C-4868-89EC-514373E646E7}" srcOrd="0" destOrd="0" presId="urn:microsoft.com/office/officeart/2005/8/layout/vProcess5"/>
    <dgm:cxn modelId="{ACBB6220-F67D-412F-BCB7-F8458750FD4C}" type="presParOf" srcId="{DFF198F9-C549-4520-B521-A04C65CA2D4C}" destId="{3A7E88F1-E609-4679-8B74-24D854AE5BDF}" srcOrd="1" destOrd="0" presId="urn:microsoft.com/office/officeart/2005/8/layout/vProcess5"/>
    <dgm:cxn modelId="{5BB9A1B0-4ACC-4856-A9B3-3C0B6BB9317E}" type="presParOf" srcId="{DFF198F9-C549-4520-B521-A04C65CA2D4C}" destId="{BBA622FD-E16D-424E-ABEB-A10F6C5D3943}" srcOrd="2" destOrd="0" presId="urn:microsoft.com/office/officeart/2005/8/layout/vProcess5"/>
    <dgm:cxn modelId="{31D6D08A-88E0-423D-BAB3-5BF5354DD379}" type="presParOf" srcId="{DFF198F9-C549-4520-B521-A04C65CA2D4C}" destId="{84482CD0-DE36-442A-A1C9-F0296FF01CAA}" srcOrd="3" destOrd="0" presId="urn:microsoft.com/office/officeart/2005/8/layout/vProcess5"/>
    <dgm:cxn modelId="{F167D5F9-E778-4409-B8FC-1C667DDAD01D}" type="presParOf" srcId="{DFF198F9-C549-4520-B521-A04C65CA2D4C}" destId="{CB3BCDAC-32A2-493E-B43F-2CEED815048B}" srcOrd="4" destOrd="0" presId="urn:microsoft.com/office/officeart/2005/8/layout/vProcess5"/>
    <dgm:cxn modelId="{EA3FDD0C-8435-481B-8327-5322D94650D8}" type="presParOf" srcId="{DFF198F9-C549-4520-B521-A04C65CA2D4C}" destId="{E9D8FCAF-2D5B-4356-93D3-69ECD10754E3}" srcOrd="5" destOrd="0" presId="urn:microsoft.com/office/officeart/2005/8/layout/vProcess5"/>
    <dgm:cxn modelId="{A252A8D7-0835-41F8-9C09-DA94BA0BD81A}" type="presParOf" srcId="{DFF198F9-C549-4520-B521-A04C65CA2D4C}" destId="{1B82BCCC-3DC8-4C23-9015-F6DBAFC74930}" srcOrd="6" destOrd="0" presId="urn:microsoft.com/office/officeart/2005/8/layout/vProcess5"/>
    <dgm:cxn modelId="{CF91CB99-2E1C-4E3A-A3F8-1D7A57E4D3E5}" type="presParOf" srcId="{DFF198F9-C549-4520-B521-A04C65CA2D4C}" destId="{9DBE1D2F-A3B5-40F8-AD3A-392D51102438}" srcOrd="7" destOrd="0" presId="urn:microsoft.com/office/officeart/2005/8/layout/vProcess5"/>
    <dgm:cxn modelId="{B4AE166A-1C86-421E-A17C-6E68DD5EF489}" type="presParOf" srcId="{DFF198F9-C549-4520-B521-A04C65CA2D4C}" destId="{E8326170-4DD9-46AD-B4AC-EE33AC76A01C}" srcOrd="8" destOrd="0" presId="urn:microsoft.com/office/officeart/2005/8/layout/vProcess5"/>
    <dgm:cxn modelId="{B6A14594-E207-40D9-8058-EE31B6F084CC}" type="presParOf" srcId="{DFF198F9-C549-4520-B521-A04C65CA2D4C}" destId="{1E27C0A6-6BBD-47DB-A3D5-60CFE5D07389}" srcOrd="9" destOrd="0" presId="urn:microsoft.com/office/officeart/2005/8/layout/vProcess5"/>
    <dgm:cxn modelId="{BE707760-1182-4950-920A-60FBCCBD0A7D}" type="presParOf" srcId="{DFF198F9-C549-4520-B521-A04C65CA2D4C}" destId="{3D38F54E-84C3-4241-9172-C126A136E01F}" srcOrd="10" destOrd="0" presId="urn:microsoft.com/office/officeart/2005/8/layout/vProcess5"/>
    <dgm:cxn modelId="{43A049C0-509F-4E91-8472-BEC995B70DD4}" type="presParOf" srcId="{DFF198F9-C549-4520-B521-A04C65CA2D4C}" destId="{189042C9-694D-4465-86EB-8B1474F6E2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365B8-B39E-4C2B-82C1-B34B282C5C3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5BE4B3-D63D-4648-AFF8-0BA8D59B075B}">
      <dgm:prSet custT="1"/>
      <dgm:spPr/>
      <dgm:t>
        <a:bodyPr/>
        <a:lstStyle/>
        <a:p>
          <a:r>
            <a:rPr lang="hr-HR" sz="2000" dirty="0"/>
            <a:t>Plovidba Sredozemnim morem od vremena punskih ratova</a:t>
          </a:r>
          <a:endParaRPr lang="en-US" sz="2000" dirty="0"/>
        </a:p>
      </dgm:t>
    </dgm:pt>
    <dgm:pt modelId="{ED1777D3-2DB6-468C-B9DB-40142E75272B}" type="parTrans" cxnId="{249C27D8-F959-4B3C-95F4-39D4FBAAB110}">
      <dgm:prSet/>
      <dgm:spPr/>
      <dgm:t>
        <a:bodyPr/>
        <a:lstStyle/>
        <a:p>
          <a:endParaRPr lang="en-US"/>
        </a:p>
      </dgm:t>
    </dgm:pt>
    <dgm:pt modelId="{FE6B115B-491E-4E48-865E-2C58AA538FD6}" type="sibTrans" cxnId="{249C27D8-F959-4B3C-95F4-39D4FBAAB110}">
      <dgm:prSet/>
      <dgm:spPr/>
      <dgm:t>
        <a:bodyPr/>
        <a:lstStyle/>
        <a:p>
          <a:endParaRPr lang="en-US"/>
        </a:p>
      </dgm:t>
    </dgm:pt>
    <dgm:pt modelId="{FAFE3A29-8772-4C77-9F7D-6B4FDCCEAAD0}">
      <dgm:prSet custT="1"/>
      <dgm:spPr/>
      <dgm:t>
        <a:bodyPr/>
        <a:lstStyle/>
        <a:p>
          <a:r>
            <a:rPr lang="hr-HR" sz="2000" dirty="0"/>
            <a:t>Uzor za gradnju brodova su bili </a:t>
          </a:r>
          <a:r>
            <a:rPr lang="hr-HR" sz="2000" dirty="0" err="1"/>
            <a:t>Kartažani</a:t>
          </a:r>
          <a:endParaRPr lang="en-US" sz="2000" dirty="0"/>
        </a:p>
      </dgm:t>
    </dgm:pt>
    <dgm:pt modelId="{7A5AB310-D796-410C-AD97-3A90D7750CA1}" type="parTrans" cxnId="{0ABDEB26-F17D-4168-A572-A24F0C1E1257}">
      <dgm:prSet/>
      <dgm:spPr/>
      <dgm:t>
        <a:bodyPr/>
        <a:lstStyle/>
        <a:p>
          <a:endParaRPr lang="en-US"/>
        </a:p>
      </dgm:t>
    </dgm:pt>
    <dgm:pt modelId="{370F28F9-4FDE-49C9-8D4D-4056ED7AD68E}" type="sibTrans" cxnId="{0ABDEB26-F17D-4168-A572-A24F0C1E1257}">
      <dgm:prSet/>
      <dgm:spPr/>
      <dgm:t>
        <a:bodyPr/>
        <a:lstStyle/>
        <a:p>
          <a:endParaRPr lang="en-US"/>
        </a:p>
      </dgm:t>
    </dgm:pt>
    <dgm:pt modelId="{6B17E6C8-CA03-4B31-BC7D-67BA00D57CF6}">
      <dgm:prSet custT="1"/>
      <dgm:spPr/>
      <dgm:t>
        <a:bodyPr/>
        <a:lstStyle/>
        <a:p>
          <a:r>
            <a:rPr lang="hr-HR" sz="2000" dirty="0"/>
            <a:t>Orijentacija prema suncu i zvijezdama</a:t>
          </a:r>
          <a:endParaRPr lang="en-US" sz="2000" dirty="0"/>
        </a:p>
      </dgm:t>
    </dgm:pt>
    <dgm:pt modelId="{4E592E29-641C-4558-9E3B-F49CABA8A09F}" type="parTrans" cxnId="{01557E0E-C6DA-42EF-8066-78E53C24E2D3}">
      <dgm:prSet/>
      <dgm:spPr/>
      <dgm:t>
        <a:bodyPr/>
        <a:lstStyle/>
        <a:p>
          <a:endParaRPr lang="hr-HR"/>
        </a:p>
      </dgm:t>
    </dgm:pt>
    <dgm:pt modelId="{A5E98488-85B3-4001-AC6F-FD868CBC6CAE}" type="sibTrans" cxnId="{01557E0E-C6DA-42EF-8066-78E53C24E2D3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B797650A-0759-4F28-A07A-ABFBF3C11BE6}">
      <dgm:prSet custT="1"/>
      <dgm:spPr/>
      <dgm:t>
        <a:bodyPr/>
        <a:lstStyle/>
        <a:p>
          <a:r>
            <a:rPr lang="hr-HR" sz="2000" dirty="0"/>
            <a:t>Gradnja svjetionika u mnogobrojnim lukama</a:t>
          </a:r>
          <a:endParaRPr lang="en-US" sz="2000" dirty="0"/>
        </a:p>
      </dgm:t>
    </dgm:pt>
    <dgm:pt modelId="{E5DD0BA8-5338-4CB1-95C2-A9E47B4EC412}" type="parTrans" cxnId="{587EDA83-27A9-4C2E-A160-316336E0A00B}">
      <dgm:prSet/>
      <dgm:spPr/>
      <dgm:t>
        <a:bodyPr/>
        <a:lstStyle/>
        <a:p>
          <a:endParaRPr lang="hr-HR"/>
        </a:p>
      </dgm:t>
    </dgm:pt>
    <dgm:pt modelId="{6DF5F859-9149-4EF5-9FD3-174928912E43}" type="sibTrans" cxnId="{587EDA83-27A9-4C2E-A160-316336E0A00B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DF80DE81-1AFE-4513-A8BE-266E848347A1}">
      <dgm:prSet custT="1"/>
      <dgm:spPr/>
      <dgm:t>
        <a:bodyPr/>
        <a:lstStyle/>
        <a:p>
          <a:r>
            <a:rPr lang="hr-HR" sz="2000" dirty="0"/>
            <a:t>Glavna rimska luka bila je </a:t>
          </a:r>
          <a:r>
            <a:rPr lang="hr-HR" sz="2000" dirty="0" err="1"/>
            <a:t>Ostija</a:t>
          </a:r>
          <a:r>
            <a:rPr lang="hr-HR" sz="2000" dirty="0"/>
            <a:t>, na ušću Tibera u more</a:t>
          </a:r>
          <a:endParaRPr lang="en-US" sz="2000" dirty="0"/>
        </a:p>
      </dgm:t>
    </dgm:pt>
    <dgm:pt modelId="{CF6BA1BB-6F20-47F1-91CA-25F5E764D8EE}" type="parTrans" cxnId="{197EF2C1-F3C2-4121-B475-DFFF9B87A275}">
      <dgm:prSet/>
      <dgm:spPr/>
      <dgm:t>
        <a:bodyPr/>
        <a:lstStyle/>
        <a:p>
          <a:endParaRPr lang="hr-HR"/>
        </a:p>
      </dgm:t>
    </dgm:pt>
    <dgm:pt modelId="{C6AF1628-E97E-457C-876B-3699C4089166}" type="sibTrans" cxnId="{197EF2C1-F3C2-4121-B475-DFFF9B87A275}">
      <dgm:prSet/>
      <dgm:spPr/>
      <dgm:t>
        <a:bodyPr/>
        <a:lstStyle/>
        <a:p>
          <a:endParaRPr lang="hr-HR"/>
        </a:p>
      </dgm:t>
    </dgm:pt>
    <dgm:pt modelId="{BB320232-E8F8-4E2D-8645-22371C4DCF24}" type="pres">
      <dgm:prSet presAssocID="{0E0365B8-B39E-4C2B-82C1-B34B282C5C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4757C91-AD90-4308-B330-5A4020F8DFFD}" type="pres">
      <dgm:prSet presAssocID="{0E0365B8-B39E-4C2B-82C1-B34B282C5C35}" presName="dummyMaxCanvas" presStyleCnt="0">
        <dgm:presLayoutVars/>
      </dgm:prSet>
      <dgm:spPr/>
    </dgm:pt>
    <dgm:pt modelId="{02EFA165-4C62-4C95-9F3D-ED812FF21913}" type="pres">
      <dgm:prSet presAssocID="{0E0365B8-B39E-4C2B-82C1-B34B282C5C35}" presName="FiveNodes_1" presStyleLbl="node1" presStyleIdx="0" presStyleCnt="5" custScaleX="1057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46FEA6-CFAD-43A5-A8CB-CD987F7D5087}" type="pres">
      <dgm:prSet presAssocID="{0E0365B8-B39E-4C2B-82C1-B34B282C5C3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0726AA-6077-479E-A79F-65AFE6CE6103}" type="pres">
      <dgm:prSet presAssocID="{0E0365B8-B39E-4C2B-82C1-B34B282C5C3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AEB6C1-C19E-41AF-B9A9-A2A1AD6D0316}" type="pres">
      <dgm:prSet presAssocID="{0E0365B8-B39E-4C2B-82C1-B34B282C5C3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F80885-D65B-4C9B-BF54-7AB07EEECCE1}" type="pres">
      <dgm:prSet presAssocID="{0E0365B8-B39E-4C2B-82C1-B34B282C5C3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A660F2-3AD5-4857-ABFC-826E6443CE52}" type="pres">
      <dgm:prSet presAssocID="{0E0365B8-B39E-4C2B-82C1-B34B282C5C3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9E3840-C33B-4DE9-B1D9-1A66E3EB1D52}" type="pres">
      <dgm:prSet presAssocID="{0E0365B8-B39E-4C2B-82C1-B34B282C5C3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0E1775-D398-432E-8708-6CA4F54B4264}" type="pres">
      <dgm:prSet presAssocID="{0E0365B8-B39E-4C2B-82C1-B34B282C5C3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A4FF74-B131-4000-96D4-E79403DBD1D5}" type="pres">
      <dgm:prSet presAssocID="{0E0365B8-B39E-4C2B-82C1-B34B282C5C3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D439AC-DA57-47B8-A3B0-D996F3B3AB00}" type="pres">
      <dgm:prSet presAssocID="{0E0365B8-B39E-4C2B-82C1-B34B282C5C3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929C36-F57B-4184-9915-F98F94870B09}" type="pres">
      <dgm:prSet presAssocID="{0E0365B8-B39E-4C2B-82C1-B34B282C5C3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F49BF1-E6A6-4340-B5A9-002D5924EFFF}" type="pres">
      <dgm:prSet presAssocID="{0E0365B8-B39E-4C2B-82C1-B34B282C5C3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D2B965-7DEF-47A4-8704-F785753E013C}" type="pres">
      <dgm:prSet presAssocID="{0E0365B8-B39E-4C2B-82C1-B34B282C5C3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6F20F2-C5D9-45E4-8BE4-0CAF9A0E863B}" type="pres">
      <dgm:prSet presAssocID="{0E0365B8-B39E-4C2B-82C1-B34B282C5C3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87EDA83-27A9-4C2E-A160-316336E0A00B}" srcId="{0E0365B8-B39E-4C2B-82C1-B34B282C5C35}" destId="{B797650A-0759-4F28-A07A-ABFBF3C11BE6}" srcOrd="3" destOrd="0" parTransId="{E5DD0BA8-5338-4CB1-95C2-A9E47B4EC412}" sibTransId="{6DF5F859-9149-4EF5-9FD3-174928912E43}"/>
    <dgm:cxn modelId="{539521FF-B71C-44B7-A72B-BF3496DBE196}" type="presOf" srcId="{1B5BE4B3-D63D-4648-AFF8-0BA8D59B075B}" destId="{94D439AC-DA57-47B8-A3B0-D996F3B3AB00}" srcOrd="1" destOrd="0" presId="urn:microsoft.com/office/officeart/2005/8/layout/vProcess5"/>
    <dgm:cxn modelId="{A1B29C54-32FA-409A-BC9E-B894018A09DA}" type="presOf" srcId="{FE6B115B-491E-4E48-865E-2C58AA538FD6}" destId="{89A660F2-3AD5-4857-ABFC-826E6443CE52}" srcOrd="0" destOrd="0" presId="urn:microsoft.com/office/officeart/2005/8/layout/vProcess5"/>
    <dgm:cxn modelId="{0ABDEB26-F17D-4168-A572-A24F0C1E1257}" srcId="{0E0365B8-B39E-4C2B-82C1-B34B282C5C35}" destId="{FAFE3A29-8772-4C77-9F7D-6B4FDCCEAAD0}" srcOrd="1" destOrd="0" parTransId="{7A5AB310-D796-410C-AD97-3A90D7750CA1}" sibTransId="{370F28F9-4FDE-49C9-8D4D-4056ED7AD68E}"/>
    <dgm:cxn modelId="{DE9CBB67-D487-41AD-A814-BF0F966BD762}" type="presOf" srcId="{B797650A-0759-4F28-A07A-ABFBF3C11BE6}" destId="{CDAEB6C1-C19E-41AF-B9A9-A2A1AD6D0316}" srcOrd="0" destOrd="0" presId="urn:microsoft.com/office/officeart/2005/8/layout/vProcess5"/>
    <dgm:cxn modelId="{249C27D8-F959-4B3C-95F4-39D4FBAAB110}" srcId="{0E0365B8-B39E-4C2B-82C1-B34B282C5C35}" destId="{1B5BE4B3-D63D-4648-AFF8-0BA8D59B075B}" srcOrd="0" destOrd="0" parTransId="{ED1777D3-2DB6-468C-B9DB-40142E75272B}" sibTransId="{FE6B115B-491E-4E48-865E-2C58AA538FD6}"/>
    <dgm:cxn modelId="{D0F0D805-EBDD-47E7-942D-DE346FA85CCC}" type="presOf" srcId="{6B17E6C8-CA03-4B31-BC7D-67BA00D57CF6}" destId="{98F49BF1-E6A6-4340-B5A9-002D5924EFFF}" srcOrd="1" destOrd="0" presId="urn:microsoft.com/office/officeart/2005/8/layout/vProcess5"/>
    <dgm:cxn modelId="{E58439FC-E06D-4784-B800-C62FBBF2B610}" type="presOf" srcId="{FAFE3A29-8772-4C77-9F7D-6B4FDCCEAAD0}" destId="{A946FEA6-CFAD-43A5-A8CB-CD987F7D5087}" srcOrd="0" destOrd="0" presId="urn:microsoft.com/office/officeart/2005/8/layout/vProcess5"/>
    <dgm:cxn modelId="{B4748D76-FF22-40AB-BA9C-16A13DAC0567}" type="presOf" srcId="{0E0365B8-B39E-4C2B-82C1-B34B282C5C35}" destId="{BB320232-E8F8-4E2D-8645-22371C4DCF24}" srcOrd="0" destOrd="0" presId="urn:microsoft.com/office/officeart/2005/8/layout/vProcess5"/>
    <dgm:cxn modelId="{DC68C26E-7742-408B-A0AA-404BF73536AB}" type="presOf" srcId="{FAFE3A29-8772-4C77-9F7D-6B4FDCCEAAD0}" destId="{9C929C36-F57B-4184-9915-F98F94870B09}" srcOrd="1" destOrd="0" presId="urn:microsoft.com/office/officeart/2005/8/layout/vProcess5"/>
    <dgm:cxn modelId="{159BE46F-8FE1-43E5-8601-A82749EC89F2}" type="presOf" srcId="{1B5BE4B3-D63D-4648-AFF8-0BA8D59B075B}" destId="{02EFA165-4C62-4C95-9F3D-ED812FF21913}" srcOrd="0" destOrd="0" presId="urn:microsoft.com/office/officeart/2005/8/layout/vProcess5"/>
    <dgm:cxn modelId="{5219FC32-D8C5-44A6-828F-76A353A15D8B}" type="presOf" srcId="{6B17E6C8-CA03-4B31-BC7D-67BA00D57CF6}" destId="{720726AA-6077-479E-A79F-65AFE6CE6103}" srcOrd="0" destOrd="0" presId="urn:microsoft.com/office/officeart/2005/8/layout/vProcess5"/>
    <dgm:cxn modelId="{F367C995-2CF9-48B4-A3E8-753AA0E255E6}" type="presOf" srcId="{6DF5F859-9149-4EF5-9FD3-174928912E43}" destId="{AFA4FF74-B131-4000-96D4-E79403DBD1D5}" srcOrd="0" destOrd="0" presId="urn:microsoft.com/office/officeart/2005/8/layout/vProcess5"/>
    <dgm:cxn modelId="{01557E0E-C6DA-42EF-8066-78E53C24E2D3}" srcId="{0E0365B8-B39E-4C2B-82C1-B34B282C5C35}" destId="{6B17E6C8-CA03-4B31-BC7D-67BA00D57CF6}" srcOrd="2" destOrd="0" parTransId="{4E592E29-641C-4558-9E3B-F49CABA8A09F}" sibTransId="{A5E98488-85B3-4001-AC6F-FD868CBC6CAE}"/>
    <dgm:cxn modelId="{040EFB76-4F25-4D8E-94A0-3D69EA506D08}" type="presOf" srcId="{DF80DE81-1AFE-4513-A8BE-266E848347A1}" destId="{BC6F20F2-C5D9-45E4-8BE4-0CAF9A0E863B}" srcOrd="1" destOrd="0" presId="urn:microsoft.com/office/officeart/2005/8/layout/vProcess5"/>
    <dgm:cxn modelId="{197EF2C1-F3C2-4121-B475-DFFF9B87A275}" srcId="{0E0365B8-B39E-4C2B-82C1-B34B282C5C35}" destId="{DF80DE81-1AFE-4513-A8BE-266E848347A1}" srcOrd="4" destOrd="0" parTransId="{CF6BA1BB-6F20-47F1-91CA-25F5E764D8EE}" sibTransId="{C6AF1628-E97E-457C-876B-3699C4089166}"/>
    <dgm:cxn modelId="{293B19C6-33BE-4389-8647-118E5F61EB24}" type="presOf" srcId="{DF80DE81-1AFE-4513-A8BE-266E848347A1}" destId="{9FF80885-D65B-4C9B-BF54-7AB07EEECCE1}" srcOrd="0" destOrd="0" presId="urn:microsoft.com/office/officeart/2005/8/layout/vProcess5"/>
    <dgm:cxn modelId="{4F6B29CF-8BB8-4C91-AC56-869A916A443A}" type="presOf" srcId="{B797650A-0759-4F28-A07A-ABFBF3C11BE6}" destId="{CBD2B965-7DEF-47A4-8704-F785753E013C}" srcOrd="1" destOrd="0" presId="urn:microsoft.com/office/officeart/2005/8/layout/vProcess5"/>
    <dgm:cxn modelId="{C2AAB0E5-E92A-4735-B01A-E8B93352F731}" type="presOf" srcId="{370F28F9-4FDE-49C9-8D4D-4056ED7AD68E}" destId="{2C9E3840-C33B-4DE9-B1D9-1A66E3EB1D52}" srcOrd="0" destOrd="0" presId="urn:microsoft.com/office/officeart/2005/8/layout/vProcess5"/>
    <dgm:cxn modelId="{20C5FC15-7F94-4953-95C4-129E6EDD3E03}" type="presOf" srcId="{A5E98488-85B3-4001-AC6F-FD868CBC6CAE}" destId="{FB0E1775-D398-432E-8708-6CA4F54B4264}" srcOrd="0" destOrd="0" presId="urn:microsoft.com/office/officeart/2005/8/layout/vProcess5"/>
    <dgm:cxn modelId="{879CD5A7-8F0F-4AA1-8C20-E062E4E63A8D}" type="presParOf" srcId="{BB320232-E8F8-4E2D-8645-22371C4DCF24}" destId="{54757C91-AD90-4308-B330-5A4020F8DFFD}" srcOrd="0" destOrd="0" presId="urn:microsoft.com/office/officeart/2005/8/layout/vProcess5"/>
    <dgm:cxn modelId="{46F5BB0F-550C-4A79-92C8-CE7399F2AD84}" type="presParOf" srcId="{BB320232-E8F8-4E2D-8645-22371C4DCF24}" destId="{02EFA165-4C62-4C95-9F3D-ED812FF21913}" srcOrd="1" destOrd="0" presId="urn:microsoft.com/office/officeart/2005/8/layout/vProcess5"/>
    <dgm:cxn modelId="{6C38C8EF-679F-40D5-AA80-465CF3B0028F}" type="presParOf" srcId="{BB320232-E8F8-4E2D-8645-22371C4DCF24}" destId="{A946FEA6-CFAD-43A5-A8CB-CD987F7D5087}" srcOrd="2" destOrd="0" presId="urn:microsoft.com/office/officeart/2005/8/layout/vProcess5"/>
    <dgm:cxn modelId="{988F833F-3AC5-4750-87DE-F960F3BFDDA0}" type="presParOf" srcId="{BB320232-E8F8-4E2D-8645-22371C4DCF24}" destId="{720726AA-6077-479E-A79F-65AFE6CE6103}" srcOrd="3" destOrd="0" presId="urn:microsoft.com/office/officeart/2005/8/layout/vProcess5"/>
    <dgm:cxn modelId="{D9087940-4934-4121-9EE2-88052AC7841E}" type="presParOf" srcId="{BB320232-E8F8-4E2D-8645-22371C4DCF24}" destId="{CDAEB6C1-C19E-41AF-B9A9-A2A1AD6D0316}" srcOrd="4" destOrd="0" presId="urn:microsoft.com/office/officeart/2005/8/layout/vProcess5"/>
    <dgm:cxn modelId="{42122B1E-5193-4D3A-83B5-8970345B0AEA}" type="presParOf" srcId="{BB320232-E8F8-4E2D-8645-22371C4DCF24}" destId="{9FF80885-D65B-4C9B-BF54-7AB07EEECCE1}" srcOrd="5" destOrd="0" presId="urn:microsoft.com/office/officeart/2005/8/layout/vProcess5"/>
    <dgm:cxn modelId="{73A246E7-822B-4F37-80CC-4397C947C0C8}" type="presParOf" srcId="{BB320232-E8F8-4E2D-8645-22371C4DCF24}" destId="{89A660F2-3AD5-4857-ABFC-826E6443CE52}" srcOrd="6" destOrd="0" presId="urn:microsoft.com/office/officeart/2005/8/layout/vProcess5"/>
    <dgm:cxn modelId="{E86FDC78-3B4D-4A20-8C7C-0F74DDB5FFC0}" type="presParOf" srcId="{BB320232-E8F8-4E2D-8645-22371C4DCF24}" destId="{2C9E3840-C33B-4DE9-B1D9-1A66E3EB1D52}" srcOrd="7" destOrd="0" presId="urn:microsoft.com/office/officeart/2005/8/layout/vProcess5"/>
    <dgm:cxn modelId="{D586E3D7-577E-4DEB-81D6-F97C77064909}" type="presParOf" srcId="{BB320232-E8F8-4E2D-8645-22371C4DCF24}" destId="{FB0E1775-D398-432E-8708-6CA4F54B4264}" srcOrd="8" destOrd="0" presId="urn:microsoft.com/office/officeart/2005/8/layout/vProcess5"/>
    <dgm:cxn modelId="{3CF9EB7F-8D38-4DAC-9EBE-F55BE6ACE3FF}" type="presParOf" srcId="{BB320232-E8F8-4E2D-8645-22371C4DCF24}" destId="{AFA4FF74-B131-4000-96D4-E79403DBD1D5}" srcOrd="9" destOrd="0" presId="urn:microsoft.com/office/officeart/2005/8/layout/vProcess5"/>
    <dgm:cxn modelId="{4B868F1A-B1BD-4831-8F82-23815CACC1E6}" type="presParOf" srcId="{BB320232-E8F8-4E2D-8645-22371C4DCF24}" destId="{94D439AC-DA57-47B8-A3B0-D996F3B3AB00}" srcOrd="10" destOrd="0" presId="urn:microsoft.com/office/officeart/2005/8/layout/vProcess5"/>
    <dgm:cxn modelId="{F01B8789-0EA0-4DF2-8CCC-412E808AB0B8}" type="presParOf" srcId="{BB320232-E8F8-4E2D-8645-22371C4DCF24}" destId="{9C929C36-F57B-4184-9915-F98F94870B09}" srcOrd="11" destOrd="0" presId="urn:microsoft.com/office/officeart/2005/8/layout/vProcess5"/>
    <dgm:cxn modelId="{E8427278-7C37-49EE-A117-8BB9C804A769}" type="presParOf" srcId="{BB320232-E8F8-4E2D-8645-22371C4DCF24}" destId="{98F49BF1-E6A6-4340-B5A9-002D5924EFFF}" srcOrd="12" destOrd="0" presId="urn:microsoft.com/office/officeart/2005/8/layout/vProcess5"/>
    <dgm:cxn modelId="{FB35223E-5378-438D-9E39-767D4CEE5924}" type="presParOf" srcId="{BB320232-E8F8-4E2D-8645-22371C4DCF24}" destId="{CBD2B965-7DEF-47A4-8704-F785753E013C}" srcOrd="13" destOrd="0" presId="urn:microsoft.com/office/officeart/2005/8/layout/vProcess5"/>
    <dgm:cxn modelId="{FFD50CF9-F38B-42FA-8C41-46BD972DFAB5}" type="presParOf" srcId="{BB320232-E8F8-4E2D-8645-22371C4DCF24}" destId="{BC6F20F2-C5D9-45E4-8BE4-0CAF9A0E863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D7333A-B0F0-414A-9F95-2203077F5FC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05D91B-88BD-4374-B1C2-8F0B236089BA}">
      <dgm:prSet/>
      <dgm:spPr/>
      <dgm:t>
        <a:bodyPr/>
        <a:lstStyle/>
        <a:p>
          <a:r>
            <a:rPr lang="hr-HR"/>
            <a:t>Na temeljima grčkog graditeljstva razvili vlastiti stil</a:t>
          </a:r>
          <a:endParaRPr lang="en-US"/>
        </a:p>
      </dgm:t>
    </dgm:pt>
    <dgm:pt modelId="{EFA5D019-11DD-48E4-A787-8919B999D00D}" type="parTrans" cxnId="{99932792-C6A2-4D9E-A6F3-3C6C8F6F78EC}">
      <dgm:prSet/>
      <dgm:spPr/>
      <dgm:t>
        <a:bodyPr/>
        <a:lstStyle/>
        <a:p>
          <a:endParaRPr lang="en-US"/>
        </a:p>
      </dgm:t>
    </dgm:pt>
    <dgm:pt modelId="{349B8A6C-622A-4D98-8D23-C018A6FCB908}" type="sibTrans" cxnId="{99932792-C6A2-4D9E-A6F3-3C6C8F6F78EC}">
      <dgm:prSet/>
      <dgm:spPr/>
      <dgm:t>
        <a:bodyPr/>
        <a:lstStyle/>
        <a:p>
          <a:endParaRPr lang="en-US"/>
        </a:p>
      </dgm:t>
    </dgm:pt>
    <dgm:pt modelId="{41D10CE5-547B-425C-85C5-540777620269}">
      <dgm:prSet/>
      <dgm:spPr/>
      <dgm:t>
        <a:bodyPr/>
        <a:lstStyle/>
        <a:p>
          <a:r>
            <a:rPr lang="hr-HR"/>
            <a:t>Gradovi povezani cestama – neposredna komunikacija</a:t>
          </a:r>
          <a:endParaRPr lang="en-US"/>
        </a:p>
      </dgm:t>
    </dgm:pt>
    <dgm:pt modelId="{3A572F83-05D7-495C-B716-A33F289847D8}" type="parTrans" cxnId="{8413A524-EB7F-47AC-A109-3999D105E18D}">
      <dgm:prSet/>
      <dgm:spPr/>
      <dgm:t>
        <a:bodyPr/>
        <a:lstStyle/>
        <a:p>
          <a:endParaRPr lang="en-US"/>
        </a:p>
      </dgm:t>
    </dgm:pt>
    <dgm:pt modelId="{6F486C90-BD19-4F5E-84DF-4B3FB2A6AF99}" type="sibTrans" cxnId="{8413A524-EB7F-47AC-A109-3999D105E18D}">
      <dgm:prSet/>
      <dgm:spPr/>
      <dgm:t>
        <a:bodyPr/>
        <a:lstStyle/>
        <a:p>
          <a:endParaRPr lang="en-US"/>
        </a:p>
      </dgm:t>
    </dgm:pt>
    <dgm:pt modelId="{9FBDEE5F-E19D-4A70-8E90-83E35432B109}">
      <dgm:prSet/>
      <dgm:spPr/>
      <dgm:t>
        <a:bodyPr/>
        <a:lstStyle/>
        <a:p>
          <a:r>
            <a:rPr lang="hr-HR"/>
            <a:t>Tehniku gradnje svodova preuzeli od Etruraca</a:t>
          </a:r>
          <a:endParaRPr lang="en-US"/>
        </a:p>
      </dgm:t>
    </dgm:pt>
    <dgm:pt modelId="{1BFCED72-635A-49B9-B987-A4F4BBFB609C}" type="parTrans" cxnId="{7094C676-C196-4EA7-9173-93E47E7BE142}">
      <dgm:prSet/>
      <dgm:spPr/>
      <dgm:t>
        <a:bodyPr/>
        <a:lstStyle/>
        <a:p>
          <a:endParaRPr lang="en-US"/>
        </a:p>
      </dgm:t>
    </dgm:pt>
    <dgm:pt modelId="{02148849-AB3D-45CE-8673-0792BB918541}" type="sibTrans" cxnId="{7094C676-C196-4EA7-9173-93E47E7BE142}">
      <dgm:prSet/>
      <dgm:spPr/>
      <dgm:t>
        <a:bodyPr/>
        <a:lstStyle/>
        <a:p>
          <a:endParaRPr lang="en-US"/>
        </a:p>
      </dgm:t>
    </dgm:pt>
    <dgm:pt modelId="{D6702824-B47A-4B0A-BF89-8B6E4DF7ACE3}">
      <dgm:prSet/>
      <dgm:spPr/>
      <dgm:t>
        <a:bodyPr/>
        <a:lstStyle/>
        <a:p>
          <a:r>
            <a:rPr lang="hr-HR"/>
            <a:t>Gradnja mostova i akvedukata</a:t>
          </a:r>
          <a:endParaRPr lang="en-US"/>
        </a:p>
      </dgm:t>
    </dgm:pt>
    <dgm:pt modelId="{9ED1EA1B-5090-41D7-A2C5-737F43F76ACD}" type="parTrans" cxnId="{7C95E815-9A44-4ABE-B64E-ACA896E70CB8}">
      <dgm:prSet/>
      <dgm:spPr/>
      <dgm:t>
        <a:bodyPr/>
        <a:lstStyle/>
        <a:p>
          <a:endParaRPr lang="en-US"/>
        </a:p>
      </dgm:t>
    </dgm:pt>
    <dgm:pt modelId="{B9FE7DE1-5BAB-45F2-82E6-C8F1E2F91AC8}" type="sibTrans" cxnId="{7C95E815-9A44-4ABE-B64E-ACA896E70CB8}">
      <dgm:prSet/>
      <dgm:spPr/>
      <dgm:t>
        <a:bodyPr/>
        <a:lstStyle/>
        <a:p>
          <a:endParaRPr lang="en-US"/>
        </a:p>
      </dgm:t>
    </dgm:pt>
    <dgm:pt modelId="{F45E2C72-1A0E-4A2A-B48F-A57E811B8B5B}">
      <dgm:prSet/>
      <dgm:spPr/>
      <dgm:t>
        <a:bodyPr/>
        <a:lstStyle/>
        <a:p>
          <a:r>
            <a:rPr lang="hr-HR" dirty="0"/>
            <a:t>Gradnja opekom i kamenom</a:t>
          </a:r>
          <a:endParaRPr lang="en-US" dirty="0"/>
        </a:p>
      </dgm:t>
    </dgm:pt>
    <dgm:pt modelId="{7279BD4D-8DA1-4486-9943-C992B010A96C}" type="parTrans" cxnId="{F3090723-0906-488F-BC06-91094F31ECA9}">
      <dgm:prSet/>
      <dgm:spPr/>
      <dgm:t>
        <a:bodyPr/>
        <a:lstStyle/>
        <a:p>
          <a:endParaRPr lang="en-US"/>
        </a:p>
      </dgm:t>
    </dgm:pt>
    <dgm:pt modelId="{1DD3BBA1-C486-489C-A11F-D48B71BFE2C6}" type="sibTrans" cxnId="{F3090723-0906-488F-BC06-91094F31ECA9}">
      <dgm:prSet/>
      <dgm:spPr/>
      <dgm:t>
        <a:bodyPr/>
        <a:lstStyle/>
        <a:p>
          <a:endParaRPr lang="en-US"/>
        </a:p>
      </dgm:t>
    </dgm:pt>
    <dgm:pt modelId="{822EC3A8-97BA-4F71-933E-7E2640C81E5D}">
      <dgm:prSet/>
      <dgm:spPr/>
      <dgm:t>
        <a:bodyPr/>
        <a:lstStyle/>
        <a:p>
          <a:endParaRPr lang="en-US" dirty="0"/>
        </a:p>
      </dgm:t>
    </dgm:pt>
    <dgm:pt modelId="{01164BD3-BBEC-4D5A-81D2-AD29EC4103D3}" type="parTrans" cxnId="{3D505F35-9B15-4A01-9397-A0C8CC92DB58}">
      <dgm:prSet/>
      <dgm:spPr/>
      <dgm:t>
        <a:bodyPr/>
        <a:lstStyle/>
        <a:p>
          <a:endParaRPr lang="hr-HR"/>
        </a:p>
      </dgm:t>
    </dgm:pt>
    <dgm:pt modelId="{A26780A0-040A-4062-A188-CA2988ADCFA7}" type="sibTrans" cxnId="{3D505F35-9B15-4A01-9397-A0C8CC92DB58}">
      <dgm:prSet/>
      <dgm:spPr/>
      <dgm:t>
        <a:bodyPr/>
        <a:lstStyle/>
        <a:p>
          <a:endParaRPr lang="hr-HR"/>
        </a:p>
      </dgm:t>
    </dgm:pt>
    <dgm:pt modelId="{264C753D-024D-4098-9D83-711A4CB4207A}" type="pres">
      <dgm:prSet presAssocID="{39D7333A-B0F0-414A-9F95-2203077F5F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2369C4D-EBA2-4FC1-A7E4-9EDC97D3C183}" type="pres">
      <dgm:prSet presAssocID="{39D7333A-B0F0-414A-9F95-2203077F5FC1}" presName="dummyMaxCanvas" presStyleCnt="0">
        <dgm:presLayoutVars/>
      </dgm:prSet>
      <dgm:spPr/>
    </dgm:pt>
    <dgm:pt modelId="{AEA3BCBB-0825-44AD-8F64-B1AF5BCD599E}" type="pres">
      <dgm:prSet presAssocID="{39D7333A-B0F0-414A-9F95-2203077F5FC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E5610E-7251-416E-B568-90D33BC17C21}" type="pres">
      <dgm:prSet presAssocID="{39D7333A-B0F0-414A-9F95-2203077F5FC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EFC338-E33F-4AD2-A588-ED19E8585195}" type="pres">
      <dgm:prSet presAssocID="{39D7333A-B0F0-414A-9F95-2203077F5FC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4C1A77-5CC6-4C45-931B-7F9BE8F77716}" type="pres">
      <dgm:prSet presAssocID="{39D7333A-B0F0-414A-9F95-2203077F5FC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EFC996-2A6F-4B08-8950-59024C154EA7}" type="pres">
      <dgm:prSet presAssocID="{39D7333A-B0F0-414A-9F95-2203077F5FC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C75D0A-75ED-4B2E-95C6-74AF1177AA7B}" type="pres">
      <dgm:prSet presAssocID="{39D7333A-B0F0-414A-9F95-2203077F5FC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38FA43-93E3-49F4-A976-1160A2198655}" type="pres">
      <dgm:prSet presAssocID="{39D7333A-B0F0-414A-9F95-2203077F5FC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EAD8D7-41E9-43A8-896C-40CB93F1319C}" type="pres">
      <dgm:prSet presAssocID="{39D7333A-B0F0-414A-9F95-2203077F5FC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9A67C7-5D57-46B5-9BA0-48A9FAB3AE67}" type="pres">
      <dgm:prSet presAssocID="{39D7333A-B0F0-414A-9F95-2203077F5FC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BD2607-487A-4C93-A6D7-AA377FC8CA9D}" type="pres">
      <dgm:prSet presAssocID="{39D7333A-B0F0-414A-9F95-2203077F5FC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5E278A-D0FE-4C12-B615-5B5C4C9BED9B}" type="pres">
      <dgm:prSet presAssocID="{39D7333A-B0F0-414A-9F95-2203077F5FC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44D46B-B795-4A78-BDB1-1F7F46EB4750}" type="pres">
      <dgm:prSet presAssocID="{39D7333A-B0F0-414A-9F95-2203077F5FC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6AD06F-55E3-4F46-AC85-A2F6497901A5}" type="pres">
      <dgm:prSet presAssocID="{39D7333A-B0F0-414A-9F95-2203077F5FC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8F54AF-2E42-4DB8-A2E4-962A59110E63}" type="pres">
      <dgm:prSet presAssocID="{39D7333A-B0F0-414A-9F95-2203077F5FC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61BF65-C0BC-41F2-A3EC-2CA2A0356769}" type="presOf" srcId="{5805D91B-88BD-4374-B1C2-8F0B236089BA}" destId="{5BBD2607-487A-4C93-A6D7-AA377FC8CA9D}" srcOrd="1" destOrd="0" presId="urn:microsoft.com/office/officeart/2005/8/layout/vProcess5"/>
    <dgm:cxn modelId="{135D5C65-1417-4071-8003-D34BAD318EED}" type="presOf" srcId="{9FBDEE5F-E19D-4A70-8E90-83E35432B109}" destId="{1644D46B-B795-4A78-BDB1-1F7F46EB4750}" srcOrd="1" destOrd="0" presId="urn:microsoft.com/office/officeart/2005/8/layout/vProcess5"/>
    <dgm:cxn modelId="{9CDD0954-409F-4BD9-BE04-9AD6A8325D1F}" type="presOf" srcId="{41D10CE5-547B-425C-85C5-540777620269}" destId="{995E278A-D0FE-4C12-B615-5B5C4C9BED9B}" srcOrd="1" destOrd="0" presId="urn:microsoft.com/office/officeart/2005/8/layout/vProcess5"/>
    <dgm:cxn modelId="{3C328A05-B7B4-4B9D-8354-8F2297EC22EC}" type="presOf" srcId="{5805D91B-88BD-4374-B1C2-8F0B236089BA}" destId="{AEA3BCBB-0825-44AD-8F64-B1AF5BCD599E}" srcOrd="0" destOrd="0" presId="urn:microsoft.com/office/officeart/2005/8/layout/vProcess5"/>
    <dgm:cxn modelId="{F2EB1E5C-6C85-46CC-85B6-B11BFC719998}" type="presOf" srcId="{6F486C90-BD19-4F5E-84DF-4B3FB2A6AF99}" destId="{E338FA43-93E3-49F4-A976-1160A2198655}" srcOrd="0" destOrd="0" presId="urn:microsoft.com/office/officeart/2005/8/layout/vProcess5"/>
    <dgm:cxn modelId="{287E4208-6A0F-4534-8B3B-5A0A9C2CA755}" type="presOf" srcId="{F45E2C72-1A0E-4A2A-B48F-A57E811B8B5B}" destId="{69EFC996-2A6F-4B08-8950-59024C154EA7}" srcOrd="0" destOrd="0" presId="urn:microsoft.com/office/officeart/2005/8/layout/vProcess5"/>
    <dgm:cxn modelId="{D461D4D5-D68A-4940-8A3A-1D042AC2BCCE}" type="presOf" srcId="{B9FE7DE1-5BAB-45F2-82E6-C8F1E2F91AC8}" destId="{639A67C7-5D57-46B5-9BA0-48A9FAB3AE67}" srcOrd="0" destOrd="0" presId="urn:microsoft.com/office/officeart/2005/8/layout/vProcess5"/>
    <dgm:cxn modelId="{5822E5D3-5BF0-4653-B342-9267BF4396F7}" type="presOf" srcId="{02148849-AB3D-45CE-8673-0792BB918541}" destId="{CAEAD8D7-41E9-43A8-896C-40CB93F1319C}" srcOrd="0" destOrd="0" presId="urn:microsoft.com/office/officeart/2005/8/layout/vProcess5"/>
    <dgm:cxn modelId="{99932792-C6A2-4D9E-A6F3-3C6C8F6F78EC}" srcId="{39D7333A-B0F0-414A-9F95-2203077F5FC1}" destId="{5805D91B-88BD-4374-B1C2-8F0B236089BA}" srcOrd="0" destOrd="0" parTransId="{EFA5D019-11DD-48E4-A787-8919B999D00D}" sibTransId="{349B8A6C-622A-4D98-8D23-C018A6FCB908}"/>
    <dgm:cxn modelId="{F3090723-0906-488F-BC06-91094F31ECA9}" srcId="{39D7333A-B0F0-414A-9F95-2203077F5FC1}" destId="{F45E2C72-1A0E-4A2A-B48F-A57E811B8B5B}" srcOrd="4" destOrd="0" parTransId="{7279BD4D-8DA1-4486-9943-C992B010A96C}" sibTransId="{1DD3BBA1-C486-489C-A11F-D48B71BFE2C6}"/>
    <dgm:cxn modelId="{D3C7D28E-68BD-4ED7-96BD-3D113A6D3DD2}" type="presOf" srcId="{39D7333A-B0F0-414A-9F95-2203077F5FC1}" destId="{264C753D-024D-4098-9D83-711A4CB4207A}" srcOrd="0" destOrd="0" presId="urn:microsoft.com/office/officeart/2005/8/layout/vProcess5"/>
    <dgm:cxn modelId="{3D505F35-9B15-4A01-9397-A0C8CC92DB58}" srcId="{39D7333A-B0F0-414A-9F95-2203077F5FC1}" destId="{822EC3A8-97BA-4F71-933E-7E2640C81E5D}" srcOrd="5" destOrd="0" parTransId="{01164BD3-BBEC-4D5A-81D2-AD29EC4103D3}" sibTransId="{A26780A0-040A-4062-A188-CA2988ADCFA7}"/>
    <dgm:cxn modelId="{E9B69F75-F2D7-4EA0-8086-897008DFC535}" type="presOf" srcId="{41D10CE5-547B-425C-85C5-540777620269}" destId="{BCE5610E-7251-416E-B568-90D33BC17C21}" srcOrd="0" destOrd="0" presId="urn:microsoft.com/office/officeart/2005/8/layout/vProcess5"/>
    <dgm:cxn modelId="{57468EFD-E0CE-4F85-B16E-4788546A55B4}" type="presOf" srcId="{9FBDEE5F-E19D-4A70-8E90-83E35432B109}" destId="{08EFC338-E33F-4AD2-A588-ED19E8585195}" srcOrd="0" destOrd="0" presId="urn:microsoft.com/office/officeart/2005/8/layout/vProcess5"/>
    <dgm:cxn modelId="{5EC5CF4B-9F89-425A-A88F-2A7F23166178}" type="presOf" srcId="{F45E2C72-1A0E-4A2A-B48F-A57E811B8B5B}" destId="{508F54AF-2E42-4DB8-A2E4-962A59110E63}" srcOrd="1" destOrd="0" presId="urn:microsoft.com/office/officeart/2005/8/layout/vProcess5"/>
    <dgm:cxn modelId="{17359460-5BB1-4880-B5A8-6E7EBF1F4265}" type="presOf" srcId="{D6702824-B47A-4B0A-BF89-8B6E4DF7ACE3}" destId="{A94C1A77-5CC6-4C45-931B-7F9BE8F77716}" srcOrd="0" destOrd="0" presId="urn:microsoft.com/office/officeart/2005/8/layout/vProcess5"/>
    <dgm:cxn modelId="{B4A3D1A2-1CA0-4302-92A6-358231AA1342}" type="presOf" srcId="{D6702824-B47A-4B0A-BF89-8B6E4DF7ACE3}" destId="{986AD06F-55E3-4F46-AC85-A2F6497901A5}" srcOrd="1" destOrd="0" presId="urn:microsoft.com/office/officeart/2005/8/layout/vProcess5"/>
    <dgm:cxn modelId="{C328E6A7-6199-4AD4-935F-39E17F2E000D}" type="presOf" srcId="{349B8A6C-622A-4D98-8D23-C018A6FCB908}" destId="{4DC75D0A-75ED-4B2E-95C6-74AF1177AA7B}" srcOrd="0" destOrd="0" presId="urn:microsoft.com/office/officeart/2005/8/layout/vProcess5"/>
    <dgm:cxn modelId="{7094C676-C196-4EA7-9173-93E47E7BE142}" srcId="{39D7333A-B0F0-414A-9F95-2203077F5FC1}" destId="{9FBDEE5F-E19D-4A70-8E90-83E35432B109}" srcOrd="2" destOrd="0" parTransId="{1BFCED72-635A-49B9-B987-A4F4BBFB609C}" sibTransId="{02148849-AB3D-45CE-8673-0792BB918541}"/>
    <dgm:cxn modelId="{7C95E815-9A44-4ABE-B64E-ACA896E70CB8}" srcId="{39D7333A-B0F0-414A-9F95-2203077F5FC1}" destId="{D6702824-B47A-4B0A-BF89-8B6E4DF7ACE3}" srcOrd="3" destOrd="0" parTransId="{9ED1EA1B-5090-41D7-A2C5-737F43F76ACD}" sibTransId="{B9FE7DE1-5BAB-45F2-82E6-C8F1E2F91AC8}"/>
    <dgm:cxn modelId="{8413A524-EB7F-47AC-A109-3999D105E18D}" srcId="{39D7333A-B0F0-414A-9F95-2203077F5FC1}" destId="{41D10CE5-547B-425C-85C5-540777620269}" srcOrd="1" destOrd="0" parTransId="{3A572F83-05D7-495C-B716-A33F289847D8}" sibTransId="{6F486C90-BD19-4F5E-84DF-4B3FB2A6AF99}"/>
    <dgm:cxn modelId="{8CBB756E-F9E0-41A7-8BC1-BB7839E64EE9}" type="presParOf" srcId="{264C753D-024D-4098-9D83-711A4CB4207A}" destId="{02369C4D-EBA2-4FC1-A7E4-9EDC97D3C183}" srcOrd="0" destOrd="0" presId="urn:microsoft.com/office/officeart/2005/8/layout/vProcess5"/>
    <dgm:cxn modelId="{F572DA90-29EF-4165-AF31-92C176B7667A}" type="presParOf" srcId="{264C753D-024D-4098-9D83-711A4CB4207A}" destId="{AEA3BCBB-0825-44AD-8F64-B1AF5BCD599E}" srcOrd="1" destOrd="0" presId="urn:microsoft.com/office/officeart/2005/8/layout/vProcess5"/>
    <dgm:cxn modelId="{171737F1-F9A8-4B91-AF06-A39CE3436A98}" type="presParOf" srcId="{264C753D-024D-4098-9D83-711A4CB4207A}" destId="{BCE5610E-7251-416E-B568-90D33BC17C21}" srcOrd="2" destOrd="0" presId="urn:microsoft.com/office/officeart/2005/8/layout/vProcess5"/>
    <dgm:cxn modelId="{50126BCC-7B50-482A-AE3E-0F5D9B6BFC07}" type="presParOf" srcId="{264C753D-024D-4098-9D83-711A4CB4207A}" destId="{08EFC338-E33F-4AD2-A588-ED19E8585195}" srcOrd="3" destOrd="0" presId="urn:microsoft.com/office/officeart/2005/8/layout/vProcess5"/>
    <dgm:cxn modelId="{10F7AC7E-76AD-4827-BA65-711840E2E581}" type="presParOf" srcId="{264C753D-024D-4098-9D83-711A4CB4207A}" destId="{A94C1A77-5CC6-4C45-931B-7F9BE8F77716}" srcOrd="4" destOrd="0" presId="urn:microsoft.com/office/officeart/2005/8/layout/vProcess5"/>
    <dgm:cxn modelId="{3071142A-9544-4914-B6B2-ED10DA85AB7D}" type="presParOf" srcId="{264C753D-024D-4098-9D83-711A4CB4207A}" destId="{69EFC996-2A6F-4B08-8950-59024C154EA7}" srcOrd="5" destOrd="0" presId="urn:microsoft.com/office/officeart/2005/8/layout/vProcess5"/>
    <dgm:cxn modelId="{FB03B227-4474-4356-A9C1-462DB270017E}" type="presParOf" srcId="{264C753D-024D-4098-9D83-711A4CB4207A}" destId="{4DC75D0A-75ED-4B2E-95C6-74AF1177AA7B}" srcOrd="6" destOrd="0" presId="urn:microsoft.com/office/officeart/2005/8/layout/vProcess5"/>
    <dgm:cxn modelId="{755F64C1-8BA5-4927-8F03-FCFB54FD0CA7}" type="presParOf" srcId="{264C753D-024D-4098-9D83-711A4CB4207A}" destId="{E338FA43-93E3-49F4-A976-1160A2198655}" srcOrd="7" destOrd="0" presId="urn:microsoft.com/office/officeart/2005/8/layout/vProcess5"/>
    <dgm:cxn modelId="{0DDBBB15-8C8A-49DA-9117-06B62848D4ED}" type="presParOf" srcId="{264C753D-024D-4098-9D83-711A4CB4207A}" destId="{CAEAD8D7-41E9-43A8-896C-40CB93F1319C}" srcOrd="8" destOrd="0" presId="urn:microsoft.com/office/officeart/2005/8/layout/vProcess5"/>
    <dgm:cxn modelId="{A4B4CDE3-66C7-418C-AD49-A6F22EE04FA0}" type="presParOf" srcId="{264C753D-024D-4098-9D83-711A4CB4207A}" destId="{639A67C7-5D57-46B5-9BA0-48A9FAB3AE67}" srcOrd="9" destOrd="0" presId="urn:microsoft.com/office/officeart/2005/8/layout/vProcess5"/>
    <dgm:cxn modelId="{592CA68B-836E-4B37-A56D-4D7195F8FD94}" type="presParOf" srcId="{264C753D-024D-4098-9D83-711A4CB4207A}" destId="{5BBD2607-487A-4C93-A6D7-AA377FC8CA9D}" srcOrd="10" destOrd="0" presId="urn:microsoft.com/office/officeart/2005/8/layout/vProcess5"/>
    <dgm:cxn modelId="{C2B5C5C5-20CB-44E4-B479-EB77DB664596}" type="presParOf" srcId="{264C753D-024D-4098-9D83-711A4CB4207A}" destId="{995E278A-D0FE-4C12-B615-5B5C4C9BED9B}" srcOrd="11" destOrd="0" presId="urn:microsoft.com/office/officeart/2005/8/layout/vProcess5"/>
    <dgm:cxn modelId="{A1E6CE61-1C48-422F-A58A-8D08E5CD8D2A}" type="presParOf" srcId="{264C753D-024D-4098-9D83-711A4CB4207A}" destId="{1644D46B-B795-4A78-BDB1-1F7F46EB4750}" srcOrd="12" destOrd="0" presId="urn:microsoft.com/office/officeart/2005/8/layout/vProcess5"/>
    <dgm:cxn modelId="{6E9927A6-3FED-44E1-908F-41010639FF11}" type="presParOf" srcId="{264C753D-024D-4098-9D83-711A4CB4207A}" destId="{986AD06F-55E3-4F46-AC85-A2F6497901A5}" srcOrd="13" destOrd="0" presId="urn:microsoft.com/office/officeart/2005/8/layout/vProcess5"/>
    <dgm:cxn modelId="{E7C5BD12-F8A7-496A-B8F7-A32F712C3127}" type="presParOf" srcId="{264C753D-024D-4098-9D83-711A4CB4207A}" destId="{508F54AF-2E42-4DB8-A2E4-962A59110E6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76429B-D454-4761-BF6F-C425A644025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9ADC265-939F-4D7F-BB2C-5B32D1E94CA8}">
      <dgm:prSet/>
      <dgm:spPr/>
      <dgm:t>
        <a:bodyPr/>
        <a:lstStyle/>
        <a:p>
          <a:r>
            <a:rPr lang="hr-HR"/>
            <a:t>Via Appia i rimska kola</a:t>
          </a:r>
          <a:endParaRPr lang="en-US"/>
        </a:p>
      </dgm:t>
    </dgm:pt>
    <dgm:pt modelId="{6A1FA2BA-158C-4A3F-94FA-5ADB4D4E1AB0}" type="parTrans" cxnId="{780F5345-29A1-4E12-8E1C-6096830D25D7}">
      <dgm:prSet/>
      <dgm:spPr/>
      <dgm:t>
        <a:bodyPr/>
        <a:lstStyle/>
        <a:p>
          <a:endParaRPr lang="en-US"/>
        </a:p>
      </dgm:t>
    </dgm:pt>
    <dgm:pt modelId="{00CF4223-9354-49D1-8E6F-45CCFA8B3F4C}" type="sibTrans" cxnId="{780F5345-29A1-4E12-8E1C-6096830D25D7}">
      <dgm:prSet/>
      <dgm:spPr/>
      <dgm:t>
        <a:bodyPr/>
        <a:lstStyle/>
        <a:p>
          <a:endParaRPr lang="en-US"/>
        </a:p>
      </dgm:t>
    </dgm:pt>
    <dgm:pt modelId="{1639251C-9759-4730-AA82-544044294B5C}">
      <dgm:prSet/>
      <dgm:spPr/>
      <dgm:t>
        <a:bodyPr/>
        <a:lstStyle/>
        <a:p>
          <a:r>
            <a:rPr lang="hr-HR"/>
            <a:t>Gradnja brodova i izgradnja brojnih luka</a:t>
          </a:r>
          <a:endParaRPr lang="en-US"/>
        </a:p>
      </dgm:t>
    </dgm:pt>
    <dgm:pt modelId="{83746CC9-C55C-498D-A47C-00BC251EFEDC}" type="parTrans" cxnId="{EB297E54-8411-4455-A169-54DD4DE42824}">
      <dgm:prSet/>
      <dgm:spPr/>
      <dgm:t>
        <a:bodyPr/>
        <a:lstStyle/>
        <a:p>
          <a:endParaRPr lang="en-US"/>
        </a:p>
      </dgm:t>
    </dgm:pt>
    <dgm:pt modelId="{DFEAF20C-1D00-48AE-8D15-EDFE514FD71B}" type="sibTrans" cxnId="{EB297E54-8411-4455-A169-54DD4DE42824}">
      <dgm:prSet/>
      <dgm:spPr/>
      <dgm:t>
        <a:bodyPr/>
        <a:lstStyle/>
        <a:p>
          <a:endParaRPr lang="en-US"/>
        </a:p>
      </dgm:t>
    </dgm:pt>
    <dgm:pt modelId="{33AFAF7F-BFD9-4F46-993C-4FE854053DC9}">
      <dgm:prSet/>
      <dgm:spPr/>
      <dgm:t>
        <a:bodyPr/>
        <a:lstStyle/>
        <a:p>
          <a:r>
            <a:rPr lang="hr-HR"/>
            <a:t>Izgradnja svjetionika u lukama</a:t>
          </a:r>
          <a:endParaRPr lang="en-US"/>
        </a:p>
      </dgm:t>
    </dgm:pt>
    <dgm:pt modelId="{30817342-CB35-4BB9-8E8E-AAD5BDB3DDC6}" type="parTrans" cxnId="{EB4F6745-674C-4955-A584-CB103EBF6547}">
      <dgm:prSet/>
      <dgm:spPr/>
      <dgm:t>
        <a:bodyPr/>
        <a:lstStyle/>
        <a:p>
          <a:endParaRPr lang="en-US"/>
        </a:p>
      </dgm:t>
    </dgm:pt>
    <dgm:pt modelId="{92F77F31-F0E2-4179-BCC9-67D2A58FA90B}" type="sibTrans" cxnId="{EB4F6745-674C-4955-A584-CB103EBF6547}">
      <dgm:prSet/>
      <dgm:spPr/>
      <dgm:t>
        <a:bodyPr/>
        <a:lstStyle/>
        <a:p>
          <a:endParaRPr lang="en-US"/>
        </a:p>
      </dgm:t>
    </dgm:pt>
    <dgm:pt modelId="{98E300E2-066D-4B53-B05A-05FF1EEC43BF}">
      <dgm:prSet/>
      <dgm:spPr/>
      <dgm:t>
        <a:bodyPr/>
        <a:lstStyle/>
        <a:p>
          <a:r>
            <a:rPr lang="hr-HR"/>
            <a:t>Najvažnija luka Ostija na ušću Tibera</a:t>
          </a:r>
          <a:endParaRPr lang="en-US"/>
        </a:p>
      </dgm:t>
    </dgm:pt>
    <dgm:pt modelId="{8640856D-21C6-49EE-9B6E-D81C9BEDB0BF}" type="parTrans" cxnId="{EA53AD0B-24E3-4948-8CD4-B0CD3E1B2DDC}">
      <dgm:prSet/>
      <dgm:spPr/>
      <dgm:t>
        <a:bodyPr/>
        <a:lstStyle/>
        <a:p>
          <a:endParaRPr lang="en-US"/>
        </a:p>
      </dgm:t>
    </dgm:pt>
    <dgm:pt modelId="{C413D89E-827C-4945-A62A-FD149F4FABAA}" type="sibTrans" cxnId="{EA53AD0B-24E3-4948-8CD4-B0CD3E1B2DDC}">
      <dgm:prSet/>
      <dgm:spPr/>
      <dgm:t>
        <a:bodyPr/>
        <a:lstStyle/>
        <a:p>
          <a:endParaRPr lang="en-US"/>
        </a:p>
      </dgm:t>
    </dgm:pt>
    <dgm:pt modelId="{E0DDB7AC-34DF-438F-BA26-9E95646846AD}" type="pres">
      <dgm:prSet presAssocID="{D376429B-D454-4761-BF6F-C425A64402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7E5B941-E61B-43C8-99DA-966ED38B12BC}" type="pres">
      <dgm:prSet presAssocID="{D376429B-D454-4761-BF6F-C425A6440255}" presName="dummyMaxCanvas" presStyleCnt="0">
        <dgm:presLayoutVars/>
      </dgm:prSet>
      <dgm:spPr/>
    </dgm:pt>
    <dgm:pt modelId="{E6F11971-6B85-4A55-8C4E-E28DBCA96D0D}" type="pres">
      <dgm:prSet presAssocID="{D376429B-D454-4761-BF6F-C425A644025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FC1212-6DAD-4508-BE49-52F75E551A96}" type="pres">
      <dgm:prSet presAssocID="{D376429B-D454-4761-BF6F-C425A644025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C79486-367B-4C8A-BE82-2BB5E86F605C}" type="pres">
      <dgm:prSet presAssocID="{D376429B-D454-4761-BF6F-C425A644025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69DD1E-AE5C-4A21-80DC-92EE156BE429}" type="pres">
      <dgm:prSet presAssocID="{D376429B-D454-4761-BF6F-C425A644025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1E4D4-1782-4895-8755-40ADD5FC2146}" type="pres">
      <dgm:prSet presAssocID="{D376429B-D454-4761-BF6F-C425A644025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99DA74-BBE3-41B8-B65A-4980B4956CE2}" type="pres">
      <dgm:prSet presAssocID="{D376429B-D454-4761-BF6F-C425A644025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1B5E99-5D48-4719-948A-704BC3A52686}" type="pres">
      <dgm:prSet presAssocID="{D376429B-D454-4761-BF6F-C425A644025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3B6198-927D-43A8-A587-7B7331468545}" type="pres">
      <dgm:prSet presAssocID="{D376429B-D454-4761-BF6F-C425A644025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31164F-F602-4875-BAA1-BC45003300CB}" type="pres">
      <dgm:prSet presAssocID="{D376429B-D454-4761-BF6F-C425A644025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7B93A1-F61F-4B3D-92CB-A62403F774F3}" type="pres">
      <dgm:prSet presAssocID="{D376429B-D454-4761-BF6F-C425A644025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80AAD8-57EE-4007-B517-51BF954FDFE3}" type="pres">
      <dgm:prSet presAssocID="{D376429B-D454-4761-BF6F-C425A644025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036094E-0345-4D16-BC33-43EE14AB0E15}" type="presOf" srcId="{1639251C-9759-4730-AA82-544044294B5C}" destId="{B331164F-F602-4875-BAA1-BC45003300CB}" srcOrd="1" destOrd="0" presId="urn:microsoft.com/office/officeart/2005/8/layout/vProcess5"/>
    <dgm:cxn modelId="{F5290E7C-9D4C-4133-8F0D-729196DE7E95}" type="presOf" srcId="{98E300E2-066D-4B53-B05A-05FF1EEC43BF}" destId="{3980AAD8-57EE-4007-B517-51BF954FDFE3}" srcOrd="1" destOrd="0" presId="urn:microsoft.com/office/officeart/2005/8/layout/vProcess5"/>
    <dgm:cxn modelId="{FD940797-BD38-40B8-B0F1-D893AC73F226}" type="presOf" srcId="{F9ADC265-939F-4D7F-BB2C-5B32D1E94CA8}" destId="{E6F11971-6B85-4A55-8C4E-E28DBCA96D0D}" srcOrd="0" destOrd="0" presId="urn:microsoft.com/office/officeart/2005/8/layout/vProcess5"/>
    <dgm:cxn modelId="{EB4F6745-674C-4955-A584-CB103EBF6547}" srcId="{D376429B-D454-4761-BF6F-C425A6440255}" destId="{33AFAF7F-BFD9-4F46-993C-4FE854053DC9}" srcOrd="2" destOrd="0" parTransId="{30817342-CB35-4BB9-8E8E-AAD5BDB3DDC6}" sibTransId="{92F77F31-F0E2-4179-BCC9-67D2A58FA90B}"/>
    <dgm:cxn modelId="{41063B9D-24FC-4D85-871A-6748E51C33F4}" type="presOf" srcId="{DFEAF20C-1D00-48AE-8D15-EDFE514FD71B}" destId="{6B99DA74-BBE3-41B8-B65A-4980B4956CE2}" srcOrd="0" destOrd="0" presId="urn:microsoft.com/office/officeart/2005/8/layout/vProcess5"/>
    <dgm:cxn modelId="{EA53AD0B-24E3-4948-8CD4-B0CD3E1B2DDC}" srcId="{D376429B-D454-4761-BF6F-C425A6440255}" destId="{98E300E2-066D-4B53-B05A-05FF1EEC43BF}" srcOrd="3" destOrd="0" parTransId="{8640856D-21C6-49EE-9B6E-D81C9BEDB0BF}" sibTransId="{C413D89E-827C-4945-A62A-FD149F4FABAA}"/>
    <dgm:cxn modelId="{D9A14B6B-2367-4B6D-A205-2926F5981165}" type="presOf" srcId="{98E300E2-066D-4B53-B05A-05FF1EEC43BF}" destId="{6869DD1E-AE5C-4A21-80DC-92EE156BE429}" srcOrd="0" destOrd="0" presId="urn:microsoft.com/office/officeart/2005/8/layout/vProcess5"/>
    <dgm:cxn modelId="{E2560506-CDB5-49E7-BE31-029494699B42}" type="presOf" srcId="{D376429B-D454-4761-BF6F-C425A6440255}" destId="{E0DDB7AC-34DF-438F-BA26-9E95646846AD}" srcOrd="0" destOrd="0" presId="urn:microsoft.com/office/officeart/2005/8/layout/vProcess5"/>
    <dgm:cxn modelId="{780F5345-29A1-4E12-8E1C-6096830D25D7}" srcId="{D376429B-D454-4761-BF6F-C425A6440255}" destId="{F9ADC265-939F-4D7F-BB2C-5B32D1E94CA8}" srcOrd="0" destOrd="0" parTransId="{6A1FA2BA-158C-4A3F-94FA-5ADB4D4E1AB0}" sibTransId="{00CF4223-9354-49D1-8E6F-45CCFA8B3F4C}"/>
    <dgm:cxn modelId="{CFBEBC0D-B4C3-4F9B-AFE4-B2B5FE2BCF2A}" type="presOf" srcId="{92F77F31-F0E2-4179-BCC9-67D2A58FA90B}" destId="{B21B5E99-5D48-4719-948A-704BC3A52686}" srcOrd="0" destOrd="0" presId="urn:microsoft.com/office/officeart/2005/8/layout/vProcess5"/>
    <dgm:cxn modelId="{B14C3DA7-1C8C-4E87-BF16-D7D3A1FEC690}" type="presOf" srcId="{33AFAF7F-BFD9-4F46-993C-4FE854053DC9}" destId="{5FC79486-367B-4C8A-BE82-2BB5E86F605C}" srcOrd="0" destOrd="0" presId="urn:microsoft.com/office/officeart/2005/8/layout/vProcess5"/>
    <dgm:cxn modelId="{EB297E54-8411-4455-A169-54DD4DE42824}" srcId="{D376429B-D454-4761-BF6F-C425A6440255}" destId="{1639251C-9759-4730-AA82-544044294B5C}" srcOrd="1" destOrd="0" parTransId="{83746CC9-C55C-498D-A47C-00BC251EFEDC}" sibTransId="{DFEAF20C-1D00-48AE-8D15-EDFE514FD71B}"/>
    <dgm:cxn modelId="{9B259AD5-9157-4050-82FC-BEFBE8C878EB}" type="presOf" srcId="{F9ADC265-939F-4D7F-BB2C-5B32D1E94CA8}" destId="{153B6198-927D-43A8-A587-7B7331468545}" srcOrd="1" destOrd="0" presId="urn:microsoft.com/office/officeart/2005/8/layout/vProcess5"/>
    <dgm:cxn modelId="{A8701120-9AEC-488C-846D-A975DA45ABEF}" type="presOf" srcId="{00CF4223-9354-49D1-8E6F-45CCFA8B3F4C}" destId="{BE41E4D4-1782-4895-8755-40ADD5FC2146}" srcOrd="0" destOrd="0" presId="urn:microsoft.com/office/officeart/2005/8/layout/vProcess5"/>
    <dgm:cxn modelId="{B02507F7-F7BA-44F3-93D2-E8A6691A6F11}" type="presOf" srcId="{1639251C-9759-4730-AA82-544044294B5C}" destId="{F9FC1212-6DAD-4508-BE49-52F75E551A96}" srcOrd="0" destOrd="0" presId="urn:microsoft.com/office/officeart/2005/8/layout/vProcess5"/>
    <dgm:cxn modelId="{390DA306-2C0F-4C4B-90C1-468C8EEEC1B2}" type="presOf" srcId="{33AFAF7F-BFD9-4F46-993C-4FE854053DC9}" destId="{ED7B93A1-F61F-4B3D-92CB-A62403F774F3}" srcOrd="1" destOrd="0" presId="urn:microsoft.com/office/officeart/2005/8/layout/vProcess5"/>
    <dgm:cxn modelId="{86B93854-6A85-4AB8-B66C-9AE4BB487C02}" type="presParOf" srcId="{E0DDB7AC-34DF-438F-BA26-9E95646846AD}" destId="{57E5B941-E61B-43C8-99DA-966ED38B12BC}" srcOrd="0" destOrd="0" presId="urn:microsoft.com/office/officeart/2005/8/layout/vProcess5"/>
    <dgm:cxn modelId="{9946DC34-7240-4D1C-B753-1D49B3226068}" type="presParOf" srcId="{E0DDB7AC-34DF-438F-BA26-9E95646846AD}" destId="{E6F11971-6B85-4A55-8C4E-E28DBCA96D0D}" srcOrd="1" destOrd="0" presId="urn:microsoft.com/office/officeart/2005/8/layout/vProcess5"/>
    <dgm:cxn modelId="{789966C8-5355-4671-9C89-4F37A897DBE9}" type="presParOf" srcId="{E0DDB7AC-34DF-438F-BA26-9E95646846AD}" destId="{F9FC1212-6DAD-4508-BE49-52F75E551A96}" srcOrd="2" destOrd="0" presId="urn:microsoft.com/office/officeart/2005/8/layout/vProcess5"/>
    <dgm:cxn modelId="{6E4BC014-1D48-4A90-A367-FD97B08FBB3C}" type="presParOf" srcId="{E0DDB7AC-34DF-438F-BA26-9E95646846AD}" destId="{5FC79486-367B-4C8A-BE82-2BB5E86F605C}" srcOrd="3" destOrd="0" presId="urn:microsoft.com/office/officeart/2005/8/layout/vProcess5"/>
    <dgm:cxn modelId="{7B1469D9-FE7D-430E-ACC2-93C378B34BEF}" type="presParOf" srcId="{E0DDB7AC-34DF-438F-BA26-9E95646846AD}" destId="{6869DD1E-AE5C-4A21-80DC-92EE156BE429}" srcOrd="4" destOrd="0" presId="urn:microsoft.com/office/officeart/2005/8/layout/vProcess5"/>
    <dgm:cxn modelId="{425EC697-066E-4F46-BDC6-9B45217A4A8B}" type="presParOf" srcId="{E0DDB7AC-34DF-438F-BA26-9E95646846AD}" destId="{BE41E4D4-1782-4895-8755-40ADD5FC2146}" srcOrd="5" destOrd="0" presId="urn:microsoft.com/office/officeart/2005/8/layout/vProcess5"/>
    <dgm:cxn modelId="{36405331-3CAC-4DDD-A8C2-77EE1AC3C1A2}" type="presParOf" srcId="{E0DDB7AC-34DF-438F-BA26-9E95646846AD}" destId="{6B99DA74-BBE3-41B8-B65A-4980B4956CE2}" srcOrd="6" destOrd="0" presId="urn:microsoft.com/office/officeart/2005/8/layout/vProcess5"/>
    <dgm:cxn modelId="{36BEE1BE-F66A-42AD-AC50-EB2A8EB74E17}" type="presParOf" srcId="{E0DDB7AC-34DF-438F-BA26-9E95646846AD}" destId="{B21B5E99-5D48-4719-948A-704BC3A52686}" srcOrd="7" destOrd="0" presId="urn:microsoft.com/office/officeart/2005/8/layout/vProcess5"/>
    <dgm:cxn modelId="{0F3D8E1A-85FC-4D56-AD89-53AC5B76E521}" type="presParOf" srcId="{E0DDB7AC-34DF-438F-BA26-9E95646846AD}" destId="{153B6198-927D-43A8-A587-7B7331468545}" srcOrd="8" destOrd="0" presId="urn:microsoft.com/office/officeart/2005/8/layout/vProcess5"/>
    <dgm:cxn modelId="{182ECEF7-2355-4F67-9549-3C963A964295}" type="presParOf" srcId="{E0DDB7AC-34DF-438F-BA26-9E95646846AD}" destId="{B331164F-F602-4875-BAA1-BC45003300CB}" srcOrd="9" destOrd="0" presId="urn:microsoft.com/office/officeart/2005/8/layout/vProcess5"/>
    <dgm:cxn modelId="{86067874-30E2-4346-AEBA-F17A3958F91B}" type="presParOf" srcId="{E0DDB7AC-34DF-438F-BA26-9E95646846AD}" destId="{ED7B93A1-F61F-4B3D-92CB-A62403F774F3}" srcOrd="10" destOrd="0" presId="urn:microsoft.com/office/officeart/2005/8/layout/vProcess5"/>
    <dgm:cxn modelId="{21229B45-569F-4050-882A-C56D6F9BE42E}" type="presParOf" srcId="{E0DDB7AC-34DF-438F-BA26-9E95646846AD}" destId="{3980AAD8-57EE-4007-B517-51BF954FDFE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3F3E72-1FF4-419B-AADC-75C5F5E00CB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D89682-3639-4D4D-B36E-FC4F24365952}">
      <dgm:prSet/>
      <dgm:spPr/>
      <dgm:t>
        <a:bodyPr/>
        <a:lstStyle/>
        <a:p>
          <a:r>
            <a:rPr lang="hr-HR"/>
            <a:t>Gradnja amfiteatara diljem Carstva</a:t>
          </a:r>
          <a:endParaRPr lang="en-US"/>
        </a:p>
      </dgm:t>
    </dgm:pt>
    <dgm:pt modelId="{302D4AD8-3D31-40A7-90FF-42F3165FD8C7}" type="parTrans" cxnId="{B6EA3946-BA6F-4164-A8B5-3EE67C6967D0}">
      <dgm:prSet/>
      <dgm:spPr/>
      <dgm:t>
        <a:bodyPr/>
        <a:lstStyle/>
        <a:p>
          <a:endParaRPr lang="en-US"/>
        </a:p>
      </dgm:t>
    </dgm:pt>
    <dgm:pt modelId="{9EBF7381-9BDE-4028-98D1-F20F599D0583}" type="sibTrans" cxnId="{B6EA3946-BA6F-4164-A8B5-3EE67C6967D0}">
      <dgm:prSet/>
      <dgm:spPr/>
      <dgm:t>
        <a:bodyPr/>
        <a:lstStyle/>
        <a:p>
          <a:endParaRPr lang="en-US"/>
        </a:p>
      </dgm:t>
    </dgm:pt>
    <dgm:pt modelId="{335D2AF2-AAB6-4280-869C-70D3C9EE319B}">
      <dgm:prSet/>
      <dgm:spPr/>
      <dgm:t>
        <a:bodyPr/>
        <a:lstStyle/>
        <a:p>
          <a:r>
            <a:rPr lang="hr-HR"/>
            <a:t>Kolosej u Rimu</a:t>
          </a:r>
          <a:endParaRPr lang="en-US"/>
        </a:p>
      </dgm:t>
    </dgm:pt>
    <dgm:pt modelId="{6019D05D-0C17-4384-B276-F3C55EE78D3C}" type="parTrans" cxnId="{DDB9D6EC-F718-4F94-9294-ABDDFD491863}">
      <dgm:prSet/>
      <dgm:spPr/>
      <dgm:t>
        <a:bodyPr/>
        <a:lstStyle/>
        <a:p>
          <a:endParaRPr lang="en-US"/>
        </a:p>
      </dgm:t>
    </dgm:pt>
    <dgm:pt modelId="{BA793FEE-1934-4422-8C72-CA7626FAB45D}" type="sibTrans" cxnId="{DDB9D6EC-F718-4F94-9294-ABDDFD491863}">
      <dgm:prSet/>
      <dgm:spPr/>
      <dgm:t>
        <a:bodyPr/>
        <a:lstStyle/>
        <a:p>
          <a:endParaRPr lang="en-US"/>
        </a:p>
      </dgm:t>
    </dgm:pt>
    <dgm:pt modelId="{F3F25C8D-4C3A-4F44-B23B-A74654493D95}">
      <dgm:prSet/>
      <dgm:spPr/>
      <dgm:t>
        <a:bodyPr/>
        <a:lstStyle/>
        <a:p>
          <a:r>
            <a:rPr lang="hr-HR" dirty="0"/>
            <a:t>Hadrijanov zid u Velikoj Britaniji</a:t>
          </a:r>
          <a:endParaRPr lang="en-US" dirty="0"/>
        </a:p>
      </dgm:t>
    </dgm:pt>
    <dgm:pt modelId="{BC7EC495-BFC3-426D-B741-05C41CFB812F}" type="parTrans" cxnId="{5FBBF1F4-3582-4D76-AB0D-FB454C9502E6}">
      <dgm:prSet/>
      <dgm:spPr/>
      <dgm:t>
        <a:bodyPr/>
        <a:lstStyle/>
        <a:p>
          <a:endParaRPr lang="en-US"/>
        </a:p>
      </dgm:t>
    </dgm:pt>
    <dgm:pt modelId="{260C553E-0E6B-42D5-8D7E-A57CC0C04EC7}" type="sibTrans" cxnId="{5FBBF1F4-3582-4D76-AB0D-FB454C9502E6}">
      <dgm:prSet/>
      <dgm:spPr/>
      <dgm:t>
        <a:bodyPr/>
        <a:lstStyle/>
        <a:p>
          <a:endParaRPr lang="en-US"/>
        </a:p>
      </dgm:t>
    </dgm:pt>
    <dgm:pt modelId="{E703532C-3BE4-452B-AE4A-CA274FE91AF4}">
      <dgm:prSet/>
      <dgm:spPr/>
      <dgm:t>
        <a:bodyPr/>
        <a:lstStyle/>
        <a:p>
          <a:r>
            <a:rPr lang="hr-HR" dirty="0"/>
            <a:t>Hadrijanov mauzolej</a:t>
          </a:r>
          <a:endParaRPr lang="en-US" dirty="0"/>
        </a:p>
      </dgm:t>
    </dgm:pt>
    <dgm:pt modelId="{313D52DE-52CF-4D50-B4EF-7E487297096D}" type="parTrans" cxnId="{260AA7BE-C493-4EA0-BA60-3345160CFEE3}">
      <dgm:prSet/>
      <dgm:spPr/>
      <dgm:t>
        <a:bodyPr/>
        <a:lstStyle/>
        <a:p>
          <a:endParaRPr lang="hr-HR"/>
        </a:p>
      </dgm:t>
    </dgm:pt>
    <dgm:pt modelId="{A3F6EE46-FED9-4249-AC92-75D3763180ED}" type="sibTrans" cxnId="{260AA7BE-C493-4EA0-BA60-3345160CFEE3}">
      <dgm:prSet/>
      <dgm:spPr/>
      <dgm:t>
        <a:bodyPr/>
        <a:lstStyle/>
        <a:p>
          <a:endParaRPr lang="hr-HR"/>
        </a:p>
      </dgm:t>
    </dgm:pt>
    <dgm:pt modelId="{9F9C3494-AF83-4104-958E-E71D355FAC73}">
      <dgm:prSet/>
      <dgm:spPr/>
      <dgm:t>
        <a:bodyPr/>
        <a:lstStyle/>
        <a:p>
          <a:r>
            <a:rPr lang="hr-HR" dirty="0"/>
            <a:t>Terme</a:t>
          </a:r>
          <a:endParaRPr lang="en-US" dirty="0"/>
        </a:p>
      </dgm:t>
    </dgm:pt>
    <dgm:pt modelId="{3778499A-0C1C-4E84-876A-3FE787092501}" type="parTrans" cxnId="{192D6BA9-8F06-49D4-8D7F-A09B7AC9FE5C}">
      <dgm:prSet/>
      <dgm:spPr/>
      <dgm:t>
        <a:bodyPr/>
        <a:lstStyle/>
        <a:p>
          <a:endParaRPr lang="hr-HR"/>
        </a:p>
      </dgm:t>
    </dgm:pt>
    <dgm:pt modelId="{431CF680-2B0F-4FF8-A7D5-614ECF7965B6}" type="sibTrans" cxnId="{192D6BA9-8F06-49D4-8D7F-A09B7AC9FE5C}">
      <dgm:prSet/>
      <dgm:spPr/>
      <dgm:t>
        <a:bodyPr/>
        <a:lstStyle/>
        <a:p>
          <a:endParaRPr lang="hr-HR"/>
        </a:p>
      </dgm:t>
    </dgm:pt>
    <dgm:pt modelId="{F12F6CEB-2765-4BC3-8610-EA55812CB4FC}">
      <dgm:prSet/>
      <dgm:spPr/>
      <dgm:t>
        <a:bodyPr/>
        <a:lstStyle/>
        <a:p>
          <a:endParaRPr lang="hr-HR"/>
        </a:p>
      </dgm:t>
    </dgm:pt>
    <dgm:pt modelId="{1BA4166E-0A58-43BC-8754-D16C7F5F02F6}" type="parTrans" cxnId="{C4BD4FCD-D661-4581-A536-E19F451DC36B}">
      <dgm:prSet/>
      <dgm:spPr/>
      <dgm:t>
        <a:bodyPr/>
        <a:lstStyle/>
        <a:p>
          <a:endParaRPr lang="hr-HR"/>
        </a:p>
      </dgm:t>
    </dgm:pt>
    <dgm:pt modelId="{C2348AD5-5A1B-43D9-8126-6535ADB47278}" type="sibTrans" cxnId="{C4BD4FCD-D661-4581-A536-E19F451DC36B}">
      <dgm:prSet/>
      <dgm:spPr/>
      <dgm:t>
        <a:bodyPr/>
        <a:lstStyle/>
        <a:p>
          <a:endParaRPr lang="hr-HR"/>
        </a:p>
      </dgm:t>
    </dgm:pt>
    <dgm:pt modelId="{8BCB16CE-07F9-454F-95C4-25B6DFF78C19}" type="pres">
      <dgm:prSet presAssocID="{803F3E72-1FF4-419B-AADC-75C5F5E00C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40EFB3-6D05-4C15-8DDE-9E9161A1DD8E}" type="pres">
      <dgm:prSet presAssocID="{803F3E72-1FF4-419B-AADC-75C5F5E00CB1}" presName="dummyMaxCanvas" presStyleCnt="0">
        <dgm:presLayoutVars/>
      </dgm:prSet>
      <dgm:spPr/>
    </dgm:pt>
    <dgm:pt modelId="{CF5CFE3A-EE78-4398-BC52-00B4F51C05D1}" type="pres">
      <dgm:prSet presAssocID="{803F3E72-1FF4-419B-AADC-75C5F5E00C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F08A5A-B696-40DE-9B7D-0F0CC8758F1A}" type="pres">
      <dgm:prSet presAssocID="{803F3E72-1FF4-419B-AADC-75C5F5E00C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A7A134-6953-432F-8F9A-B5E72C8CBFBA}" type="pres">
      <dgm:prSet presAssocID="{803F3E72-1FF4-419B-AADC-75C5F5E00C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72F5E3-1EA6-4E45-8803-B23D16087C15}" type="pres">
      <dgm:prSet presAssocID="{803F3E72-1FF4-419B-AADC-75C5F5E00C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FD023B-18C5-4270-8833-50FA881A0BFF}" type="pres">
      <dgm:prSet presAssocID="{803F3E72-1FF4-419B-AADC-75C5F5E00C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84C44-A044-45E9-BD16-86171942804E}" type="pres">
      <dgm:prSet presAssocID="{803F3E72-1FF4-419B-AADC-75C5F5E00C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D137A7-8839-4208-861B-77E25B16E43A}" type="pres">
      <dgm:prSet presAssocID="{803F3E72-1FF4-419B-AADC-75C5F5E00C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CBAFFB-3CF0-4032-A9DD-B5FA6980DB5D}" type="pres">
      <dgm:prSet presAssocID="{803F3E72-1FF4-419B-AADC-75C5F5E00C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DEC52-A63B-4634-B7E8-F4E48198FDFF}" type="pres">
      <dgm:prSet presAssocID="{803F3E72-1FF4-419B-AADC-75C5F5E00C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BDFA5A-EE10-46E8-B10A-4E2FDE73A547}" type="pres">
      <dgm:prSet presAssocID="{803F3E72-1FF4-419B-AADC-75C5F5E00C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896EF2-22B5-4D6C-BF28-B838A31E9EEB}" type="pres">
      <dgm:prSet presAssocID="{803F3E72-1FF4-419B-AADC-75C5F5E00C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EC00A5-50EE-4D6F-80C5-AEA82C15CA35}" type="pres">
      <dgm:prSet presAssocID="{803F3E72-1FF4-419B-AADC-75C5F5E00C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88E600-E9B6-4770-9F41-822E1BC0E748}" type="pres">
      <dgm:prSet presAssocID="{803F3E72-1FF4-419B-AADC-75C5F5E00C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835917-5D30-4308-BDC3-098BE1AA36ED}" type="pres">
      <dgm:prSet presAssocID="{803F3E72-1FF4-419B-AADC-75C5F5E00C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F0D31A-F1F2-4A44-995E-337449F39C8E}" type="presOf" srcId="{EBD89682-3639-4D4D-B36E-FC4F24365952}" destId="{59BDFA5A-EE10-46E8-B10A-4E2FDE73A547}" srcOrd="1" destOrd="0" presId="urn:microsoft.com/office/officeart/2005/8/layout/vProcess5"/>
    <dgm:cxn modelId="{793831DD-D875-47A4-B983-500896881996}" type="presOf" srcId="{9F9C3494-AF83-4104-958E-E71D355FAC73}" destId="{7AFD023B-18C5-4270-8833-50FA881A0BFF}" srcOrd="0" destOrd="0" presId="urn:microsoft.com/office/officeart/2005/8/layout/vProcess5"/>
    <dgm:cxn modelId="{7CA48EAB-D9B1-4EB1-B5B5-DE86A1957E1A}" type="presOf" srcId="{335D2AF2-AAB6-4280-869C-70D3C9EE319B}" destId="{10896EF2-22B5-4D6C-BF28-B838A31E9EEB}" srcOrd="1" destOrd="0" presId="urn:microsoft.com/office/officeart/2005/8/layout/vProcess5"/>
    <dgm:cxn modelId="{6B5FEF8E-8AC7-4AD7-8C85-1E2273EE6A33}" type="presOf" srcId="{9F9C3494-AF83-4104-958E-E71D355FAC73}" destId="{B8835917-5D30-4308-BDC3-098BE1AA36ED}" srcOrd="1" destOrd="0" presId="urn:microsoft.com/office/officeart/2005/8/layout/vProcess5"/>
    <dgm:cxn modelId="{3575CB44-2B3E-4EBB-A8C3-A9EADCBAFF27}" type="presOf" srcId="{9EBF7381-9BDE-4028-98D1-F20F599D0583}" destId="{4BF84C44-A044-45E9-BD16-86171942804E}" srcOrd="0" destOrd="0" presId="urn:microsoft.com/office/officeart/2005/8/layout/vProcess5"/>
    <dgm:cxn modelId="{B6EA3946-BA6F-4164-A8B5-3EE67C6967D0}" srcId="{803F3E72-1FF4-419B-AADC-75C5F5E00CB1}" destId="{EBD89682-3639-4D4D-B36E-FC4F24365952}" srcOrd="0" destOrd="0" parTransId="{302D4AD8-3D31-40A7-90FF-42F3165FD8C7}" sibTransId="{9EBF7381-9BDE-4028-98D1-F20F599D0583}"/>
    <dgm:cxn modelId="{1D34CBC2-F471-40E5-A412-03F3D0AA5E4F}" type="presOf" srcId="{EBD89682-3639-4D4D-B36E-FC4F24365952}" destId="{CF5CFE3A-EE78-4398-BC52-00B4F51C05D1}" srcOrd="0" destOrd="0" presId="urn:microsoft.com/office/officeart/2005/8/layout/vProcess5"/>
    <dgm:cxn modelId="{A02783F1-831E-478A-B06C-137F0924C655}" type="presOf" srcId="{F3F25C8D-4C3A-4F44-B23B-A74654493D95}" destId="{76EC00A5-50EE-4D6F-80C5-AEA82C15CA35}" srcOrd="1" destOrd="0" presId="urn:microsoft.com/office/officeart/2005/8/layout/vProcess5"/>
    <dgm:cxn modelId="{DDB9D6EC-F718-4F94-9294-ABDDFD491863}" srcId="{803F3E72-1FF4-419B-AADC-75C5F5E00CB1}" destId="{335D2AF2-AAB6-4280-869C-70D3C9EE319B}" srcOrd="1" destOrd="0" parTransId="{6019D05D-0C17-4384-B276-F3C55EE78D3C}" sibTransId="{BA793FEE-1934-4422-8C72-CA7626FAB45D}"/>
    <dgm:cxn modelId="{D6195E52-3BC0-4401-9FB8-EEE2EA3BB2EE}" type="presOf" srcId="{BA793FEE-1934-4422-8C72-CA7626FAB45D}" destId="{46D137A7-8839-4208-861B-77E25B16E43A}" srcOrd="0" destOrd="0" presId="urn:microsoft.com/office/officeart/2005/8/layout/vProcess5"/>
    <dgm:cxn modelId="{12A9F53F-8A97-429E-A38F-1364663C682D}" type="presOf" srcId="{A3F6EE46-FED9-4249-AC92-75D3763180ED}" destId="{D85DEC52-A63B-4634-B7E8-F4E48198FDFF}" srcOrd="0" destOrd="0" presId="urn:microsoft.com/office/officeart/2005/8/layout/vProcess5"/>
    <dgm:cxn modelId="{18693BE9-8579-40FD-837B-65B8D752C150}" type="presOf" srcId="{803F3E72-1FF4-419B-AADC-75C5F5E00CB1}" destId="{8BCB16CE-07F9-454F-95C4-25B6DFF78C19}" srcOrd="0" destOrd="0" presId="urn:microsoft.com/office/officeart/2005/8/layout/vProcess5"/>
    <dgm:cxn modelId="{C51B440B-C514-4796-8255-00AEF4268C83}" type="presOf" srcId="{F3F25C8D-4C3A-4F44-B23B-A74654493D95}" destId="{A7A7A134-6953-432F-8F9A-B5E72C8CBFBA}" srcOrd="0" destOrd="0" presId="urn:microsoft.com/office/officeart/2005/8/layout/vProcess5"/>
    <dgm:cxn modelId="{260AA7BE-C493-4EA0-BA60-3345160CFEE3}" srcId="{803F3E72-1FF4-419B-AADC-75C5F5E00CB1}" destId="{E703532C-3BE4-452B-AE4A-CA274FE91AF4}" srcOrd="3" destOrd="0" parTransId="{313D52DE-52CF-4D50-B4EF-7E487297096D}" sibTransId="{A3F6EE46-FED9-4249-AC92-75D3763180ED}"/>
    <dgm:cxn modelId="{A542C679-460A-424D-A0EE-2E20926D65B8}" type="presOf" srcId="{E703532C-3BE4-452B-AE4A-CA274FE91AF4}" destId="{9488E600-E9B6-4770-9F41-822E1BC0E748}" srcOrd="1" destOrd="0" presId="urn:microsoft.com/office/officeart/2005/8/layout/vProcess5"/>
    <dgm:cxn modelId="{68D22480-163C-446E-900C-A6C061C6724D}" type="presOf" srcId="{E703532C-3BE4-452B-AE4A-CA274FE91AF4}" destId="{C872F5E3-1EA6-4E45-8803-B23D16087C15}" srcOrd="0" destOrd="0" presId="urn:microsoft.com/office/officeart/2005/8/layout/vProcess5"/>
    <dgm:cxn modelId="{192D6BA9-8F06-49D4-8D7F-A09B7AC9FE5C}" srcId="{803F3E72-1FF4-419B-AADC-75C5F5E00CB1}" destId="{9F9C3494-AF83-4104-958E-E71D355FAC73}" srcOrd="4" destOrd="0" parTransId="{3778499A-0C1C-4E84-876A-3FE787092501}" sibTransId="{431CF680-2B0F-4FF8-A7D5-614ECF7965B6}"/>
    <dgm:cxn modelId="{C4BD4FCD-D661-4581-A536-E19F451DC36B}" srcId="{803F3E72-1FF4-419B-AADC-75C5F5E00CB1}" destId="{F12F6CEB-2765-4BC3-8610-EA55812CB4FC}" srcOrd="5" destOrd="0" parTransId="{1BA4166E-0A58-43BC-8754-D16C7F5F02F6}" sibTransId="{C2348AD5-5A1B-43D9-8126-6535ADB47278}"/>
    <dgm:cxn modelId="{5FBBF1F4-3582-4D76-AB0D-FB454C9502E6}" srcId="{803F3E72-1FF4-419B-AADC-75C5F5E00CB1}" destId="{F3F25C8D-4C3A-4F44-B23B-A74654493D95}" srcOrd="2" destOrd="0" parTransId="{BC7EC495-BFC3-426D-B741-05C41CFB812F}" sibTransId="{260C553E-0E6B-42D5-8D7E-A57CC0C04EC7}"/>
    <dgm:cxn modelId="{0D9423DC-BBC2-47EA-89CD-AF51BD6AD12B}" type="presOf" srcId="{335D2AF2-AAB6-4280-869C-70D3C9EE319B}" destId="{68F08A5A-B696-40DE-9B7D-0F0CC8758F1A}" srcOrd="0" destOrd="0" presId="urn:microsoft.com/office/officeart/2005/8/layout/vProcess5"/>
    <dgm:cxn modelId="{F45298C0-89F8-4471-9CF6-2B56965C89AD}" type="presOf" srcId="{260C553E-0E6B-42D5-8D7E-A57CC0C04EC7}" destId="{00CBAFFB-3CF0-4032-A9DD-B5FA6980DB5D}" srcOrd="0" destOrd="0" presId="urn:microsoft.com/office/officeart/2005/8/layout/vProcess5"/>
    <dgm:cxn modelId="{48101AE1-6864-4D8D-AE34-45F84175494D}" type="presParOf" srcId="{8BCB16CE-07F9-454F-95C4-25B6DFF78C19}" destId="{8640EFB3-6D05-4C15-8DDE-9E9161A1DD8E}" srcOrd="0" destOrd="0" presId="urn:microsoft.com/office/officeart/2005/8/layout/vProcess5"/>
    <dgm:cxn modelId="{1C4684F8-2661-4A2B-8E71-675F25186D11}" type="presParOf" srcId="{8BCB16CE-07F9-454F-95C4-25B6DFF78C19}" destId="{CF5CFE3A-EE78-4398-BC52-00B4F51C05D1}" srcOrd="1" destOrd="0" presId="urn:microsoft.com/office/officeart/2005/8/layout/vProcess5"/>
    <dgm:cxn modelId="{C123441B-DAA8-4A09-8C33-86F5A8834FDB}" type="presParOf" srcId="{8BCB16CE-07F9-454F-95C4-25B6DFF78C19}" destId="{68F08A5A-B696-40DE-9B7D-0F0CC8758F1A}" srcOrd="2" destOrd="0" presId="urn:microsoft.com/office/officeart/2005/8/layout/vProcess5"/>
    <dgm:cxn modelId="{513134E9-A292-4849-9FA2-6C9ABBBFDBFA}" type="presParOf" srcId="{8BCB16CE-07F9-454F-95C4-25B6DFF78C19}" destId="{A7A7A134-6953-432F-8F9A-B5E72C8CBFBA}" srcOrd="3" destOrd="0" presId="urn:microsoft.com/office/officeart/2005/8/layout/vProcess5"/>
    <dgm:cxn modelId="{5E74FCF6-9810-4418-9EFC-51398739F9C8}" type="presParOf" srcId="{8BCB16CE-07F9-454F-95C4-25B6DFF78C19}" destId="{C872F5E3-1EA6-4E45-8803-B23D16087C15}" srcOrd="4" destOrd="0" presId="urn:microsoft.com/office/officeart/2005/8/layout/vProcess5"/>
    <dgm:cxn modelId="{4F9FF6A9-F620-4836-ACA7-F63C713DBD47}" type="presParOf" srcId="{8BCB16CE-07F9-454F-95C4-25B6DFF78C19}" destId="{7AFD023B-18C5-4270-8833-50FA881A0BFF}" srcOrd="5" destOrd="0" presId="urn:microsoft.com/office/officeart/2005/8/layout/vProcess5"/>
    <dgm:cxn modelId="{83BF337C-6679-4667-B6EA-B75A1A09D98F}" type="presParOf" srcId="{8BCB16CE-07F9-454F-95C4-25B6DFF78C19}" destId="{4BF84C44-A044-45E9-BD16-86171942804E}" srcOrd="6" destOrd="0" presId="urn:microsoft.com/office/officeart/2005/8/layout/vProcess5"/>
    <dgm:cxn modelId="{019B3DA9-EC5D-483D-9868-A1E02D31BF24}" type="presParOf" srcId="{8BCB16CE-07F9-454F-95C4-25B6DFF78C19}" destId="{46D137A7-8839-4208-861B-77E25B16E43A}" srcOrd="7" destOrd="0" presId="urn:microsoft.com/office/officeart/2005/8/layout/vProcess5"/>
    <dgm:cxn modelId="{1D4DB9C9-4C9D-4A36-B956-CB00F6410C28}" type="presParOf" srcId="{8BCB16CE-07F9-454F-95C4-25B6DFF78C19}" destId="{00CBAFFB-3CF0-4032-A9DD-B5FA6980DB5D}" srcOrd="8" destOrd="0" presId="urn:microsoft.com/office/officeart/2005/8/layout/vProcess5"/>
    <dgm:cxn modelId="{AA08EE4C-74C1-4AC4-BB8D-3ECF9AC05CC3}" type="presParOf" srcId="{8BCB16CE-07F9-454F-95C4-25B6DFF78C19}" destId="{D85DEC52-A63B-4634-B7E8-F4E48198FDFF}" srcOrd="9" destOrd="0" presId="urn:microsoft.com/office/officeart/2005/8/layout/vProcess5"/>
    <dgm:cxn modelId="{92AF2F92-5392-4FEC-B994-848CAF7E24F2}" type="presParOf" srcId="{8BCB16CE-07F9-454F-95C4-25B6DFF78C19}" destId="{59BDFA5A-EE10-46E8-B10A-4E2FDE73A547}" srcOrd="10" destOrd="0" presId="urn:microsoft.com/office/officeart/2005/8/layout/vProcess5"/>
    <dgm:cxn modelId="{CB64EE95-170C-44E4-9F61-69F02044282E}" type="presParOf" srcId="{8BCB16CE-07F9-454F-95C4-25B6DFF78C19}" destId="{10896EF2-22B5-4D6C-BF28-B838A31E9EEB}" srcOrd="11" destOrd="0" presId="urn:microsoft.com/office/officeart/2005/8/layout/vProcess5"/>
    <dgm:cxn modelId="{BED463D2-0039-4902-997D-BBB973ADE246}" type="presParOf" srcId="{8BCB16CE-07F9-454F-95C4-25B6DFF78C19}" destId="{76EC00A5-50EE-4D6F-80C5-AEA82C15CA35}" srcOrd="12" destOrd="0" presId="urn:microsoft.com/office/officeart/2005/8/layout/vProcess5"/>
    <dgm:cxn modelId="{644F2240-095E-4192-B096-11781DB5C137}" type="presParOf" srcId="{8BCB16CE-07F9-454F-95C4-25B6DFF78C19}" destId="{9488E600-E9B6-4770-9F41-822E1BC0E748}" srcOrd="13" destOrd="0" presId="urn:microsoft.com/office/officeart/2005/8/layout/vProcess5"/>
    <dgm:cxn modelId="{AB7CD7B9-9556-4105-B2A1-3015CAE801AC}" type="presParOf" srcId="{8BCB16CE-07F9-454F-95C4-25B6DFF78C19}" destId="{B8835917-5D30-4308-BDC3-098BE1AA36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9CF60-0E0F-4E85-AD41-72FB2173F3D1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temeljima grčkog graditeljstva razvili vlastiti stil</a:t>
          </a:r>
          <a:endParaRPr lang="en-US" sz="2400" kern="1200" dirty="0"/>
        </a:p>
      </dsp:txBody>
      <dsp:txXfrm>
        <a:off x="0" y="0"/>
        <a:ext cx="5846847" cy="666816"/>
      </dsp:txXfrm>
    </dsp:sp>
    <dsp:sp modelId="{9AF56857-A6A8-46F6-A75D-DC76969861B4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Najveći razvoj u doba Republike i Carstva</a:t>
          </a:r>
          <a:endParaRPr lang="en-US" sz="2400" kern="1200" dirty="0"/>
        </a:p>
      </dsp:txBody>
      <dsp:txXfrm>
        <a:off x="551383" y="788056"/>
        <a:ext cx="5598865" cy="666816"/>
      </dsp:txXfrm>
    </dsp:sp>
    <dsp:sp modelId="{8542354A-050E-43BF-8CFB-BE8AE75D689B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Mnoge građevine iz tog doba i danas u funkciji</a:t>
          </a:r>
          <a:endParaRPr lang="en-US" sz="2400" kern="1200" dirty="0"/>
        </a:p>
      </dsp:txBody>
      <dsp:txXfrm>
        <a:off x="1094536" y="1576112"/>
        <a:ext cx="5607095" cy="666816"/>
      </dsp:txXfrm>
    </dsp:sp>
    <dsp:sp modelId="{4D39E7EB-26CC-47FB-B2DF-51F1FCC4F273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povezani cestama – neposredna komunikacija</a:t>
          </a:r>
          <a:endParaRPr lang="en-US" sz="2400" kern="1200" dirty="0"/>
        </a:p>
      </dsp:txBody>
      <dsp:txXfrm>
        <a:off x="1645920" y="2364168"/>
        <a:ext cx="5598865" cy="666816"/>
      </dsp:txXfrm>
    </dsp:sp>
    <dsp:sp modelId="{CAD704B2-9D9F-4451-B578-68D5711EA821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B8BBD7D1-6981-4E32-9C70-71B83AB71B9C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2B486F6E-DE87-414E-9DBA-5BEEAF4588DF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42AF1-3CAF-42FB-B3CA-6AAF1DD3FCB3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Graditelji vrsni znalci svog zanata</a:t>
          </a:r>
          <a:endParaRPr lang="en-US" sz="2200" kern="1200" dirty="0"/>
        </a:p>
      </dsp:txBody>
      <dsp:txXfrm>
        <a:off x="0" y="0"/>
        <a:ext cx="5716197" cy="545577"/>
      </dsp:txXfrm>
    </dsp:sp>
    <dsp:sp modelId="{F1B7D123-6693-4DEF-B1AF-FE91F903CF82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Brojne tehnike preuzete od Grka</a:t>
          </a:r>
          <a:endParaRPr lang="en-US" sz="2200" kern="1200" dirty="0"/>
        </a:p>
      </dsp:txBody>
      <dsp:txXfrm>
        <a:off x="473202" y="621351"/>
        <a:ext cx="5508964" cy="545577"/>
      </dsp:txXfrm>
    </dsp:sp>
    <dsp:sp modelId="{D8EE6CE4-39BF-4D52-ADC9-A267705CDF48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Tehniku gradnje svodova preuzeli od </a:t>
          </a:r>
          <a:r>
            <a:rPr lang="hr-HR" sz="2200" kern="1200" dirty="0" err="1"/>
            <a:t>Etruraca</a:t>
          </a:r>
          <a:endParaRPr lang="en-US" sz="2200" kern="1200" dirty="0"/>
        </a:p>
      </dsp:txBody>
      <dsp:txXfrm>
        <a:off x="946404" y="1242703"/>
        <a:ext cx="5508964" cy="545577"/>
      </dsp:txXfrm>
    </dsp:sp>
    <dsp:sp modelId="{90FD3F9A-0FF1-4FD1-8AEA-1C598994CF93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Gradnja mostova i </a:t>
          </a:r>
          <a:r>
            <a:rPr lang="hr-HR" sz="2200" kern="1200" dirty="0" err="1"/>
            <a:t>akvedukata</a:t>
          </a:r>
          <a:endParaRPr lang="en-US" sz="2200" kern="1200" dirty="0"/>
        </a:p>
      </dsp:txBody>
      <dsp:txXfrm>
        <a:off x="1419605" y="1864055"/>
        <a:ext cx="5508964" cy="545577"/>
      </dsp:txXfrm>
    </dsp:sp>
    <dsp:sp modelId="{67574C28-CB07-4D07-B51C-6ABF639456B3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Gradnja opekom i kamenom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B73C0AD0-778A-4F70-9F71-8C6D9CB161AF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4943053F-37A4-4F7C-A8F0-A67B64EFDF07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EDCA9771-BEC7-450D-865A-471AF58A2ABC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928570" y="1632185"/>
        <a:ext cx="354625" cy="354625"/>
      </dsp:txXfrm>
    </dsp:sp>
    <dsp:sp modelId="{1F8DD2EE-98BD-4B29-8238-CE44BE728381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E94032-3C18-4442-A182-D03CF092823F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Gradnja kvalitetnih cesta i povezivanje svih dijelova države</a:t>
          </a:r>
          <a:endParaRPr lang="en-US" sz="2400" kern="1200" dirty="0"/>
        </a:p>
      </dsp:txBody>
      <dsp:txXfrm>
        <a:off x="0" y="0"/>
        <a:ext cx="5846847" cy="666816"/>
      </dsp:txXfrm>
    </dsp:sp>
    <dsp:sp modelId="{A0D85C1E-C7B7-44A6-885C-7F332E74ABF0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V. stoljeće pr. Krista, gradnja cesta po Rimu</a:t>
          </a:r>
          <a:endParaRPr lang="en-US" sz="2400" kern="1200" dirty="0"/>
        </a:p>
      </dsp:txBody>
      <dsp:txXfrm>
        <a:off x="551383" y="788056"/>
        <a:ext cx="5598865" cy="666816"/>
      </dsp:txXfrm>
    </dsp:sp>
    <dsp:sp modelId="{F24BAB6A-2668-42B9-9F97-7DB48887B479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Zakonik 12 ploča propisuje širinu cesta</a:t>
          </a:r>
          <a:endParaRPr lang="en-US" sz="2400" kern="1200" dirty="0"/>
        </a:p>
      </dsp:txBody>
      <dsp:txXfrm>
        <a:off x="1094536" y="1576112"/>
        <a:ext cx="5607095" cy="666816"/>
      </dsp:txXfrm>
    </dsp:sp>
    <dsp:sp modelId="{4729DBD5-04DC-4182-9238-340D1AF4252C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Zlatni miljokaz u Rimu</a:t>
          </a:r>
          <a:endParaRPr lang="en-US" sz="2400" kern="1200" dirty="0"/>
        </a:p>
      </dsp:txBody>
      <dsp:txXfrm>
        <a:off x="1645920" y="2364168"/>
        <a:ext cx="5598865" cy="666816"/>
      </dsp:txXfrm>
    </dsp:sp>
    <dsp:sp modelId="{B26CCD75-2DFB-4F9B-BB30-7F5921EE2C2F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3C6BAB0B-F92A-4A3D-AED2-56874DB79D2C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06F9139C-DEC6-493A-876C-E93BB6676E8B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E88F1-E609-4679-8B74-24D854AE5BDF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Cestama se najčešće putovalo pješice</a:t>
          </a:r>
          <a:endParaRPr lang="en-US" sz="2100" kern="1200"/>
        </a:p>
      </dsp:txBody>
      <dsp:txXfrm>
        <a:off x="0" y="0"/>
        <a:ext cx="5846847" cy="666816"/>
      </dsp:txXfrm>
    </dsp:sp>
    <dsp:sp modelId="{BBA622FD-E16D-424E-ABEB-A10F6C5D3943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Rijetko su jahali</a:t>
          </a:r>
          <a:endParaRPr lang="en-US" sz="2100" kern="1200"/>
        </a:p>
      </dsp:txBody>
      <dsp:txXfrm>
        <a:off x="551383" y="788056"/>
        <a:ext cx="5598865" cy="666816"/>
      </dsp:txXfrm>
    </dsp:sp>
    <dsp:sp modelId="{84482CD0-DE36-442A-A1C9-F0296FF01CAA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Upotreba vozila za prijevoz robe</a:t>
          </a:r>
          <a:endParaRPr lang="en-US" sz="2100" kern="1200" dirty="0"/>
        </a:p>
      </dsp:txBody>
      <dsp:txXfrm>
        <a:off x="1094536" y="1576112"/>
        <a:ext cx="5607095" cy="666816"/>
      </dsp:txXfrm>
    </dsp:sp>
    <dsp:sp modelId="{CB3BCDAC-32A2-493E-B43F-2CEED815048B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Najčešće se putovalo kolima na veće udaljenosti</a:t>
          </a:r>
          <a:endParaRPr lang="en-US" sz="2100" kern="1200" dirty="0"/>
        </a:p>
      </dsp:txBody>
      <dsp:txXfrm>
        <a:off x="1645920" y="2364168"/>
        <a:ext cx="5598865" cy="666816"/>
      </dsp:txXfrm>
    </dsp:sp>
    <dsp:sp modelId="{E9D8FCAF-2D5B-4356-93D3-69ECD10754E3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1B82BCCC-3DC8-4C23-9015-F6DBAFC74930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9DBE1D2F-A3B5-40F8-AD3A-392D51102438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FA165-4C62-4C95-9F3D-ED812FF21913}">
      <dsp:nvSpPr>
        <dsp:cNvPr id="0" name=""/>
        <dsp:cNvSpPr/>
      </dsp:nvSpPr>
      <dsp:spPr>
        <a:xfrm>
          <a:off x="-91566" y="0"/>
          <a:ext cx="6703058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Plovidba Sredozemnim morem od vremena punskih ratova</a:t>
          </a:r>
          <a:endParaRPr lang="en-US" sz="2000" kern="1200" dirty="0"/>
        </a:p>
      </dsp:txBody>
      <dsp:txXfrm>
        <a:off x="-91566" y="0"/>
        <a:ext cx="6046594" cy="545577"/>
      </dsp:txXfrm>
    </dsp:sp>
    <dsp:sp modelId="{A946FEA6-CFAD-43A5-A8CB-CD987F7D5087}">
      <dsp:nvSpPr>
        <dsp:cNvPr id="0" name=""/>
        <dsp:cNvSpPr/>
      </dsp:nvSpPr>
      <dsp:spPr>
        <a:xfrm>
          <a:off x="564768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Uzor za gradnju brodova su bili </a:t>
          </a:r>
          <a:r>
            <a:rPr lang="hr-HR" sz="2000" kern="1200" dirty="0" err="1"/>
            <a:t>Kartažani</a:t>
          </a:r>
          <a:endParaRPr lang="en-US" sz="2000" kern="1200" dirty="0"/>
        </a:p>
      </dsp:txBody>
      <dsp:txXfrm>
        <a:off x="564768" y="621351"/>
        <a:ext cx="5508964" cy="545577"/>
      </dsp:txXfrm>
    </dsp:sp>
    <dsp:sp modelId="{720726AA-6077-479E-A79F-65AFE6CE6103}">
      <dsp:nvSpPr>
        <dsp:cNvPr id="0" name=""/>
        <dsp:cNvSpPr/>
      </dsp:nvSpPr>
      <dsp:spPr>
        <a:xfrm>
          <a:off x="1037970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Orijentacija prema suncu i zvijezdama</a:t>
          </a:r>
          <a:endParaRPr lang="en-US" sz="2000" kern="1200" dirty="0"/>
        </a:p>
      </dsp:txBody>
      <dsp:txXfrm>
        <a:off x="1037970" y="1242703"/>
        <a:ext cx="5508964" cy="545577"/>
      </dsp:txXfrm>
    </dsp:sp>
    <dsp:sp modelId="{CDAEB6C1-C19E-41AF-B9A9-A2A1AD6D0316}">
      <dsp:nvSpPr>
        <dsp:cNvPr id="0" name=""/>
        <dsp:cNvSpPr/>
      </dsp:nvSpPr>
      <dsp:spPr>
        <a:xfrm>
          <a:off x="1511172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Gradnja svjetionika u mnogobrojnim lukama</a:t>
          </a:r>
          <a:endParaRPr lang="en-US" sz="2000" kern="1200" dirty="0"/>
        </a:p>
      </dsp:txBody>
      <dsp:txXfrm>
        <a:off x="1511172" y="1864055"/>
        <a:ext cx="5508964" cy="545577"/>
      </dsp:txXfrm>
    </dsp:sp>
    <dsp:sp modelId="{9FF80885-D65B-4C9B-BF54-7AB07EEECCE1}">
      <dsp:nvSpPr>
        <dsp:cNvPr id="0" name=""/>
        <dsp:cNvSpPr/>
      </dsp:nvSpPr>
      <dsp:spPr>
        <a:xfrm>
          <a:off x="1984374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Glavna rimska luka bila je </a:t>
          </a:r>
          <a:r>
            <a:rPr lang="hr-HR" sz="2000" kern="1200" dirty="0" err="1"/>
            <a:t>Ostija</a:t>
          </a:r>
          <a:r>
            <a:rPr lang="hr-HR" sz="2000" kern="1200" dirty="0"/>
            <a:t>, na ušću Tibera u more</a:t>
          </a:r>
          <a:endParaRPr lang="en-US" sz="2000" kern="1200" dirty="0"/>
        </a:p>
      </dsp:txBody>
      <dsp:txXfrm>
        <a:off x="1984374" y="2485407"/>
        <a:ext cx="5508964" cy="545577"/>
      </dsp:txXfrm>
    </dsp:sp>
    <dsp:sp modelId="{89A660F2-3AD5-4857-ABFC-826E6443CE52}">
      <dsp:nvSpPr>
        <dsp:cNvPr id="0" name=""/>
        <dsp:cNvSpPr/>
      </dsp:nvSpPr>
      <dsp:spPr>
        <a:xfrm>
          <a:off x="6073733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73733" y="398574"/>
        <a:ext cx="354625" cy="354625"/>
      </dsp:txXfrm>
    </dsp:sp>
    <dsp:sp modelId="{2C9E3840-C33B-4DE9-B1D9-1A66E3EB1D52}">
      <dsp:nvSpPr>
        <dsp:cNvPr id="0" name=""/>
        <dsp:cNvSpPr/>
      </dsp:nvSpPr>
      <dsp:spPr>
        <a:xfrm>
          <a:off x="6546935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546935" y="1019926"/>
        <a:ext cx="354625" cy="354625"/>
      </dsp:txXfrm>
    </dsp:sp>
    <dsp:sp modelId="{FB0E1775-D398-432E-8708-6CA4F54B4264}">
      <dsp:nvSpPr>
        <dsp:cNvPr id="0" name=""/>
        <dsp:cNvSpPr/>
      </dsp:nvSpPr>
      <dsp:spPr>
        <a:xfrm>
          <a:off x="7020137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7020137" y="1632185"/>
        <a:ext cx="354625" cy="354625"/>
      </dsp:txXfrm>
    </dsp:sp>
    <dsp:sp modelId="{AFA4FF74-B131-4000-96D4-E79403DBD1D5}">
      <dsp:nvSpPr>
        <dsp:cNvPr id="0" name=""/>
        <dsp:cNvSpPr/>
      </dsp:nvSpPr>
      <dsp:spPr>
        <a:xfrm>
          <a:off x="7493339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7493339" y="2259599"/>
        <a:ext cx="354625" cy="354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3BCBB-0825-44AD-8F64-B1AF5BCD599E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Na temeljima grčkog graditeljstva razvili vlastiti stil</a:t>
          </a:r>
          <a:endParaRPr lang="en-US" sz="1900" kern="1200"/>
        </a:p>
      </dsp:txBody>
      <dsp:txXfrm>
        <a:off x="0" y="0"/>
        <a:ext cx="5716197" cy="545577"/>
      </dsp:txXfrm>
    </dsp:sp>
    <dsp:sp modelId="{BCE5610E-7251-416E-B568-90D33BC17C21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Gradovi povezani cestama – neposredna komunikacija</a:t>
          </a:r>
          <a:endParaRPr lang="en-US" sz="1900" kern="1200"/>
        </a:p>
      </dsp:txBody>
      <dsp:txXfrm>
        <a:off x="473202" y="621351"/>
        <a:ext cx="5508964" cy="545577"/>
      </dsp:txXfrm>
    </dsp:sp>
    <dsp:sp modelId="{08EFC338-E33F-4AD2-A588-ED19E8585195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Tehniku gradnje svodova preuzeli od Etruraca</a:t>
          </a:r>
          <a:endParaRPr lang="en-US" sz="1900" kern="1200"/>
        </a:p>
      </dsp:txBody>
      <dsp:txXfrm>
        <a:off x="946404" y="1242703"/>
        <a:ext cx="5508964" cy="545577"/>
      </dsp:txXfrm>
    </dsp:sp>
    <dsp:sp modelId="{A94C1A77-5CC6-4C45-931B-7F9BE8F77716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Gradnja mostova i akvedukata</a:t>
          </a:r>
          <a:endParaRPr lang="en-US" sz="1900" kern="1200"/>
        </a:p>
      </dsp:txBody>
      <dsp:txXfrm>
        <a:off x="1419605" y="1864055"/>
        <a:ext cx="5508964" cy="545577"/>
      </dsp:txXfrm>
    </dsp:sp>
    <dsp:sp modelId="{69EFC996-2A6F-4B08-8950-59024C154EA7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Gradnja opekom i kamenom</a:t>
          </a:r>
          <a:endParaRPr lang="en-US" sz="1900" kern="1200" dirty="0"/>
        </a:p>
      </dsp:txBody>
      <dsp:txXfrm>
        <a:off x="1892808" y="2485407"/>
        <a:ext cx="5508964" cy="545577"/>
      </dsp:txXfrm>
    </dsp:sp>
    <dsp:sp modelId="{4DC75D0A-75ED-4B2E-95C6-74AF1177AA7B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E338FA43-93E3-49F4-A976-1160A2198655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CAEAD8D7-41E9-43A8-896C-40CB93F1319C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639A67C7-5D57-46B5-9BA0-48A9FAB3AE67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11971-6B85-4A55-8C4E-E28DBCA96D0D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Via Appia i rimska kola</a:t>
          </a:r>
          <a:endParaRPr lang="en-US" sz="2600" kern="1200"/>
        </a:p>
      </dsp:txBody>
      <dsp:txXfrm>
        <a:off x="0" y="0"/>
        <a:ext cx="5846847" cy="666816"/>
      </dsp:txXfrm>
    </dsp:sp>
    <dsp:sp modelId="{F9FC1212-6DAD-4508-BE49-52F75E551A96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Gradnja brodova i izgradnja brojnih luka</a:t>
          </a:r>
          <a:endParaRPr lang="en-US" sz="2600" kern="1200"/>
        </a:p>
      </dsp:txBody>
      <dsp:txXfrm>
        <a:off x="551383" y="788056"/>
        <a:ext cx="5598865" cy="666816"/>
      </dsp:txXfrm>
    </dsp:sp>
    <dsp:sp modelId="{5FC79486-367B-4C8A-BE82-2BB5E86F605C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Izgradnja svjetionika u lukama</a:t>
          </a:r>
          <a:endParaRPr lang="en-US" sz="2600" kern="1200"/>
        </a:p>
      </dsp:txBody>
      <dsp:txXfrm>
        <a:off x="1094536" y="1576112"/>
        <a:ext cx="5607095" cy="666816"/>
      </dsp:txXfrm>
    </dsp:sp>
    <dsp:sp modelId="{6869DD1E-AE5C-4A21-80DC-92EE156BE429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Najvažnija luka Ostija na ušću Tibera</a:t>
          </a:r>
          <a:endParaRPr lang="en-US" sz="2600" kern="1200"/>
        </a:p>
      </dsp:txBody>
      <dsp:txXfrm>
        <a:off x="1645920" y="2364168"/>
        <a:ext cx="5598865" cy="666816"/>
      </dsp:txXfrm>
    </dsp:sp>
    <dsp:sp modelId="{BE41E4D4-1782-4895-8755-40ADD5FC2146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6B99DA74-BBE3-41B8-B65A-4980B4956CE2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B21B5E99-5D48-4719-948A-704BC3A52686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CFE3A-EE78-4398-BC52-00B4F51C05D1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Gradnja amfiteatara diljem Carstva</a:t>
          </a:r>
          <a:endParaRPr lang="en-US" sz="2300" kern="1200"/>
        </a:p>
      </dsp:txBody>
      <dsp:txXfrm>
        <a:off x="0" y="0"/>
        <a:ext cx="5716197" cy="545577"/>
      </dsp:txXfrm>
    </dsp:sp>
    <dsp:sp modelId="{68F08A5A-B696-40DE-9B7D-0F0CC8758F1A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Kolosej u Rimu</a:t>
          </a:r>
          <a:endParaRPr lang="en-US" sz="2300" kern="1200"/>
        </a:p>
      </dsp:txBody>
      <dsp:txXfrm>
        <a:off x="473202" y="621351"/>
        <a:ext cx="5508964" cy="545577"/>
      </dsp:txXfrm>
    </dsp:sp>
    <dsp:sp modelId="{A7A7A134-6953-432F-8F9A-B5E72C8CBFBA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Hadrijanov zid u Velikoj Britaniji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C872F5E3-1EA6-4E45-8803-B23D16087C15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Hadrijanov mauzolej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7AFD023B-18C5-4270-8833-50FA881A0BFF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Terme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4BF84C44-A044-45E9-BD16-86171942804E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46D137A7-8839-4208-861B-77E25B16E43A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0CBAFFB-3CF0-4032-A9DD-B5FA6980DB5D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D85DEC52-A63B-4634-B7E8-F4E48198FDFF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Primjer rimskog </a:t>
            </a:r>
            <a:r>
              <a:rPr lang="hr-HR" dirty="0" err="1"/>
              <a:t>akvedukta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7383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9614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rimskog foruma.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5343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Kolosej</a:t>
            </a:r>
            <a:r>
              <a:rPr lang="hr-HR" dirty="0"/>
              <a:t> u Rimu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991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Hadrijanova zida u Velikoj Britaniji.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571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Terme.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1050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8605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rimske ceste Via </a:t>
            </a:r>
            <a:r>
              <a:rPr lang="hr-HR" dirty="0" err="1"/>
              <a:t>Appia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195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Freska s prikazom brodova u rimskoj glavnoj luci </a:t>
            </a:r>
            <a:r>
              <a:rPr lang="hr-HR" dirty="0" err="1"/>
              <a:t>Ostiji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0388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Rimsko graditeljstvo i komunikacije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</a:t>
            </a:r>
            <a:r>
              <a:rPr lang="hr-HR"/>
              <a:t>tema: Rimsko graditeljstvo i komunikacije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646C85-CD22-4172-8EC4-C9B4B5A4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graditeljstvo</a:t>
            </a:r>
            <a:endParaRPr lang="hr-HR"/>
          </a:p>
        </p:txBody>
      </p:sp>
      <p:pic>
        <p:nvPicPr>
          <p:cNvPr id="5" name="Rezervirano mjesto sadržaja 4" descr="Slika na kojoj se prikazuje zgrada, na otvorenom, voda, staro&#10;&#10;Opis je automatski generiran">
            <a:extLst>
              <a:ext uri="{FF2B5EF4-FFF2-40B4-BE49-F238E27FC236}">
                <a16:creationId xmlns:a16="http://schemas.microsoft.com/office/drawing/2014/main" xmlns="" id="{A86B05BD-99A5-4612-9D76-8290E02CE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196" y="1563637"/>
            <a:ext cx="3597608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12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zgrada, voda, čamac&#10;&#10;Opis je automatski generiran">
            <a:extLst>
              <a:ext uri="{FF2B5EF4-FFF2-40B4-BE49-F238E27FC236}">
                <a16:creationId xmlns:a16="http://schemas.microsoft.com/office/drawing/2014/main" xmlns="" id="{2BE032E4-23B4-4E44-BE88-8002321E1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35180"/>
            <a:ext cx="4040188" cy="2555418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55BD94-1DDD-4185-AAB3-65044368D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64960" y="1008422"/>
            <a:ext cx="547164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Rimsko graditeljstvo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4FDDB559-FFFF-4E4F-94EF-1A91277D6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Hadrijanov mauzolej</a:t>
            </a:r>
          </a:p>
          <a:p>
            <a:r>
              <a:rPr lang="hr-HR" dirty="0"/>
              <a:t>Grobnica carske obitelji</a:t>
            </a:r>
          </a:p>
          <a:p>
            <a:r>
              <a:rPr lang="hr-HR" dirty="0"/>
              <a:t>Danas Anđeoska tvrđava na ulazu u Vatikan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48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24F7F7-C68B-4B56-8A72-371BD506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Rimske komunikacije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607D3AF-15DE-4AD9-A5DF-DA58D9542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110107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559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zgrada, trava, prašina&#10;&#10;Opis je automatski generiran">
            <a:extLst>
              <a:ext uri="{FF2B5EF4-FFF2-40B4-BE49-F238E27FC236}">
                <a16:creationId xmlns:a16="http://schemas.microsoft.com/office/drawing/2014/main" xmlns="" id="{FF6E0687-BF68-429A-A264-320A3E578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2196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8FE856-9EF7-4267-8F08-F4FA0DA44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64960" y="1008422"/>
            <a:ext cx="6553952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Rimske komunikacije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2FEFE55C-5CD3-40CE-84AE-02FEF0FB3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76446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Rimski miljokaz</a:t>
            </a:r>
          </a:p>
          <a:p>
            <a:r>
              <a:rPr lang="hr-HR" dirty="0"/>
              <a:t>Car August</a:t>
            </a:r>
          </a:p>
          <a:p>
            <a:r>
              <a:rPr lang="hr-HR" dirty="0"/>
              <a:t>Mramorni kamen na forumu</a:t>
            </a:r>
          </a:p>
          <a:p>
            <a:r>
              <a:rPr lang="hr-HR" dirty="0"/>
              <a:t>19 kamenih popločanih cesta</a:t>
            </a:r>
          </a:p>
          <a:p>
            <a:r>
              <a:rPr lang="hr-HR" dirty="0"/>
              <a:t>Sredinom I. stoljeća su postojale 372 ceste ukupne duljine 53 tisuće milja.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46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trava, puteljak, muškarac&#10;&#10;Opis je automatski generiran">
            <a:extLst>
              <a:ext uri="{FF2B5EF4-FFF2-40B4-BE49-F238E27FC236}">
                <a16:creationId xmlns:a16="http://schemas.microsoft.com/office/drawing/2014/main" xmlns="" id="{4CC8F583-324C-44B2-A2AC-5830A603E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2196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B2BCDF-1D38-4804-A345-378CB7C4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85856" y="1123565"/>
            <a:ext cx="5591904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hr-HR" sz="4000" dirty="0"/>
              <a:t>Rimske komunikacije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3FD4B534-90CE-4AE5-A21F-F5E9ADC77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Via </a:t>
            </a:r>
            <a:r>
              <a:rPr lang="hr-HR" dirty="0" err="1"/>
              <a:t>Appia</a:t>
            </a:r>
            <a:endParaRPr lang="hr-HR" dirty="0"/>
          </a:p>
          <a:p>
            <a:r>
              <a:rPr lang="hr-HR" dirty="0"/>
              <a:t>Kraljevska cesta sagrađena potkraj IV. stoljeća pr. Krista</a:t>
            </a:r>
          </a:p>
          <a:p>
            <a:r>
              <a:rPr lang="hr-HR" dirty="0"/>
              <a:t>Povezivala Rim i </a:t>
            </a:r>
            <a:r>
              <a:rPr lang="hr-HR" dirty="0" err="1"/>
              <a:t>Capuu</a:t>
            </a:r>
            <a:endParaRPr lang="hr-HR" dirty="0"/>
          </a:p>
          <a:p>
            <a:r>
              <a:rPr lang="hr-HR" dirty="0"/>
              <a:t>Ceste gradila vojska</a:t>
            </a:r>
          </a:p>
          <a:p>
            <a:r>
              <a:rPr lang="hr-HR" dirty="0"/>
              <a:t>Njima se širila trgovina i prenosila pošta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34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758B13-90DA-457F-8BE2-0B350B20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Rimske komunikacije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B619DB6-66FB-4F01-88B7-19D28CED4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713664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504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1DA63E-5AEC-4E79-B798-C966F67E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Rimske komunikacije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311294F-A0E0-4814-8878-2B2A6091F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20792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8294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DBF8FB-9A03-4CD0-87CE-09616D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Rimske komunikacije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D7C1E5BB-B4BF-4E8E-B6FD-3AC49CB5E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200" y="1563688"/>
            <a:ext cx="4673599" cy="3030537"/>
          </a:xfrm>
        </p:spPr>
      </p:pic>
    </p:spTree>
    <p:extLst>
      <p:ext uri="{BB962C8B-B14F-4D97-AF65-F5344CB8AC3E}">
        <p14:creationId xmlns:p14="http://schemas.microsoft.com/office/powerpoint/2010/main" xmlns="" val="207408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5BF1A4-3890-4018-BE04-7407E8AD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1CE69CE-785C-40CB-AADF-F459CCBF5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416038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735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E986F5-E7C3-475A-86A3-911F2A5D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1C51F3-D3C0-4B7A-B0EE-EF077C67D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827003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766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CCDCFD-812D-482D-BBD8-25374994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Što su sve gradili stari Rimljani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C598815-6A2C-4FC6-A35D-EA8C83285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946126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212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0FF824-F680-43F2-9F6A-BFA5D047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76790EF-72AB-4B71-96AC-ACA2E80A5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021777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243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D69DD8-7359-4388-924F-5E6EEF8A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graditeljstvo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B4E039F-8DC8-4FC8-9C9D-8C387F2ED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898352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770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400A4C-B618-4052-9A09-874DF498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Rimsko graditeljstvo</a:t>
            </a:r>
          </a:p>
        </p:txBody>
      </p:sp>
      <p:pic>
        <p:nvPicPr>
          <p:cNvPr id="5" name="Rezervirano mjesto sadržaja 4" descr="Slika na kojoj se prikazuje zgrada, trava, na otvorenom, most&#10;&#10;Opis je automatski generiran">
            <a:extLst>
              <a:ext uri="{FF2B5EF4-FFF2-40B4-BE49-F238E27FC236}">
                <a16:creationId xmlns:a16="http://schemas.microsoft.com/office/drawing/2014/main" xmlns="" id="{08EC24C7-B182-48F2-BA90-915E5C9CE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280" y="1778984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xmlns="" val="79501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cesta, na otvorenom, zgrada, ulica&#10;&#10;Opis je automatski generiran">
            <a:extLst>
              <a:ext uri="{FF2B5EF4-FFF2-40B4-BE49-F238E27FC236}">
                <a16:creationId xmlns:a16="http://schemas.microsoft.com/office/drawing/2014/main" xmlns="" id="{34C93013-EF23-46BA-8382-6E68C7D53B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8622"/>
            <a:ext cx="4040188" cy="2868533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B6BB98-7FB3-4137-ABFB-EE400C842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26368" y="1008422"/>
            <a:ext cx="5652032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Rimsko graditeljstvo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A4452A85-B5A4-4219-AA73-76F9B82F7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Rimski </a:t>
            </a:r>
            <a:r>
              <a:rPr lang="hr-HR" dirty="0" err="1"/>
              <a:t>kolosej</a:t>
            </a:r>
            <a:endParaRPr lang="hr-HR" dirty="0"/>
          </a:p>
          <a:p>
            <a:r>
              <a:rPr lang="hr-HR" dirty="0"/>
              <a:t>Najveći amfiteatar sagrađen u vrijeme Carstva</a:t>
            </a:r>
          </a:p>
          <a:p>
            <a:r>
              <a:rPr lang="hr-HR" dirty="0"/>
              <a:t>80. godine dovršen i mogao je primiti oko 50000 gledatelja</a:t>
            </a:r>
          </a:p>
          <a:p>
            <a:r>
              <a:rPr lang="hr-HR" dirty="0"/>
              <a:t>Svečanost otvaranja trajala sto dana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1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6A0C4767-7216-49E5-9FCB-4AD516A207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36" y="1631156"/>
            <a:ext cx="3775115" cy="2963466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6D77D3C-C7AA-4186-8BA8-B578F1C62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68160" y="888166"/>
            <a:ext cx="4930496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Rimsko graditeljstvo</a:t>
            </a:r>
            <a:endParaRPr lang="en-US" sz="4000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3CEB8983-F346-493F-B36B-5E0684E6E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1084" y="2217917"/>
            <a:ext cx="4041775" cy="2963466"/>
          </a:xfrm>
        </p:spPr>
        <p:txBody>
          <a:bodyPr/>
          <a:lstStyle/>
          <a:p>
            <a:r>
              <a:rPr lang="hr-HR" dirty="0"/>
              <a:t>Proučite ilustraciju u udžbeniku na stranici 202.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876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9865A69-FC44-4E28-BF9D-625167B3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Rimsko graditeljstvo</a:t>
            </a:r>
            <a:endParaRPr lang="en-US" dirty="0"/>
          </a:p>
        </p:txBody>
      </p:sp>
      <p:pic>
        <p:nvPicPr>
          <p:cNvPr id="7" name="Rezervirano mjesto sadržaja 6" descr="Slika na kojoj se prikazuje zgrada, staro, fotografija, velik&#10;&#10;Opis je automatski generiran">
            <a:extLst>
              <a:ext uri="{FF2B5EF4-FFF2-40B4-BE49-F238E27FC236}">
                <a16:creationId xmlns:a16="http://schemas.microsoft.com/office/drawing/2014/main" xmlns="" id="{2E63EBA6-8FB3-43EF-B1BF-A66E9219D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83" b="12542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213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3FF5536-5BD1-4617-9F77-7C41B5DEF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r-HR" dirty="0"/>
              <a:t>Rimsko graditeljstvo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6BE3C6-2982-4CDE-ABCA-995A6C525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Na stranici </a:t>
            </a:r>
            <a:r>
              <a:rPr lang="hr-HR" dirty="0" err="1" smtClean="0"/>
              <a:t>203</a:t>
            </a:r>
            <a:r>
              <a:rPr lang="hr-HR" dirty="0" smtClean="0"/>
              <a:t> </a:t>
            </a:r>
            <a:r>
              <a:rPr lang="hr-HR" dirty="0"/>
              <a:t>u udžbeniku promotrite fotografiju, pročitajte izvor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352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5240F2-B6A2-4367-B84B-C0C5554D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graditeljstvo</a:t>
            </a:r>
            <a:endParaRPr lang="hr-HR"/>
          </a:p>
        </p:txBody>
      </p:sp>
      <p:pic>
        <p:nvPicPr>
          <p:cNvPr id="5" name="Rezervirano mjesto sadržaja 4" descr="Slika na kojoj se prikazuje trava, na otvorenom, polje, zeleno&#10;&#10;Opis je automatski generiran">
            <a:extLst>
              <a:ext uri="{FF2B5EF4-FFF2-40B4-BE49-F238E27FC236}">
                <a16:creationId xmlns:a16="http://schemas.microsoft.com/office/drawing/2014/main" xmlns="" id="{7827A334-7D1B-491D-842A-B99FDD587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25" b="2672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842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411</Words>
  <Application>Microsoft Office PowerPoint</Application>
  <PresentationFormat>On-screen Show (16:9)</PresentationFormat>
  <Paragraphs>92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Rimsko graditeljstvo i komunikacije</vt:lpstr>
      <vt:lpstr>Što su sve gradili stari Rimljani</vt:lpstr>
      <vt:lpstr>Rimsko graditeljstvo</vt:lpstr>
      <vt:lpstr>Rimsko graditeljstvo</vt:lpstr>
      <vt:lpstr>Slide 5</vt:lpstr>
      <vt:lpstr>Slide 6</vt:lpstr>
      <vt:lpstr>Rimsko graditeljstvo</vt:lpstr>
      <vt:lpstr>Rimsko graditeljstvo</vt:lpstr>
      <vt:lpstr>Rimsko graditeljstvo</vt:lpstr>
      <vt:lpstr>Rimsko graditeljstvo</vt:lpstr>
      <vt:lpstr>Slide 11</vt:lpstr>
      <vt:lpstr>Rimske komunikacije</vt:lpstr>
      <vt:lpstr>Slide 13</vt:lpstr>
      <vt:lpstr>Slide 14</vt:lpstr>
      <vt:lpstr>Rimske komunikacije</vt:lpstr>
      <vt:lpstr>Rimske komunikacije</vt:lpstr>
      <vt:lpstr>Rimske komunikacije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Rimsko graditeljstvo i komunikacije</dc:title>
  <dc:creator>Ivan Cuzic</dc:creator>
  <cp:lastModifiedBy>dvukelic</cp:lastModifiedBy>
  <cp:revision>3</cp:revision>
  <dcterms:created xsi:type="dcterms:W3CDTF">2020-01-11T17:00:07Z</dcterms:created>
  <dcterms:modified xsi:type="dcterms:W3CDTF">2020-01-14T10:39:55Z</dcterms:modified>
</cp:coreProperties>
</file>